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8"/>
  </p:notesMasterIdLst>
  <p:sldIdLst>
    <p:sldId id="256" r:id="rId5"/>
    <p:sldId id="261" r:id="rId6"/>
    <p:sldId id="293" r:id="rId7"/>
    <p:sldId id="291" r:id="rId8"/>
    <p:sldId id="292" r:id="rId9"/>
    <p:sldId id="257" r:id="rId10"/>
    <p:sldId id="297" r:id="rId11"/>
    <p:sldId id="279" r:id="rId12"/>
    <p:sldId id="298" r:id="rId13"/>
    <p:sldId id="301" r:id="rId14"/>
    <p:sldId id="281" r:id="rId15"/>
    <p:sldId id="304" r:id="rId16"/>
    <p:sldId id="300" r:id="rId1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23A7E29-58A5-760A-E6CE-67535ED30AC0}" name="Markus Dick" initials="MD" userId="S::markus.dick@stop2drop.ch::a37d811a-4868-49c6-8130-93581e422559" providerId="AD"/>
  <p188:author id="{C08BDC72-D5B5-1D89-9D9B-259DFAE1C920}" name="Felicitas Ettlin" initials="FE" userId="S::felicitas.ettlin@stop2drop.ch::a505feeb-852b-4059-8e62-54542fa4210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A86AD"/>
    <a:srgbClr val="328F32"/>
    <a:srgbClr val="3AA9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E45585-627C-466A-8B13-8CD5C681F31A}" v="42" dt="2025-01-23T13:40:46.9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5251" autoAdjust="0"/>
  </p:normalViewPr>
  <p:slideViewPr>
    <p:cSldViewPr snapToGrid="0">
      <p:cViewPr varScale="1">
        <p:scale>
          <a:sx n="59" d="100"/>
          <a:sy n="59" d="100"/>
        </p:scale>
        <p:origin x="255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us Dick" userId="a37d811a-4868-49c6-8130-93581e422559" providerId="ADAL" clId="{666C37C8-1C96-47BA-BE4C-8520AC5F00D8}"/>
    <pc:docChg chg="custSel addSld modSld">
      <pc:chgData name="Markus Dick" userId="a37d811a-4868-49c6-8130-93581e422559" providerId="ADAL" clId="{666C37C8-1C96-47BA-BE4C-8520AC5F00D8}" dt="2024-12-17T07:58:23.609" v="210"/>
      <pc:docMkLst>
        <pc:docMk/>
      </pc:docMkLst>
      <pc:sldChg chg="modSp mod">
        <pc:chgData name="Markus Dick" userId="a37d811a-4868-49c6-8130-93581e422559" providerId="ADAL" clId="{666C37C8-1C96-47BA-BE4C-8520AC5F00D8}" dt="2024-12-10T08:48:54.298" v="131" actId="20577"/>
        <pc:sldMkLst>
          <pc:docMk/>
          <pc:sldMk cId="2998262627" sldId="280"/>
        </pc:sldMkLst>
      </pc:sldChg>
      <pc:sldChg chg="modSp new mod addCm">
        <pc:chgData name="Markus Dick" userId="a37d811a-4868-49c6-8130-93581e422559" providerId="ADAL" clId="{666C37C8-1C96-47BA-BE4C-8520AC5F00D8}" dt="2024-12-17T07:58:23.609" v="210"/>
        <pc:sldMkLst>
          <pc:docMk/>
          <pc:sldMk cId="1607447564" sldId="298"/>
        </pc:sldMkLst>
        <pc:spChg chg="mod">
          <ac:chgData name="Markus Dick" userId="a37d811a-4868-49c6-8130-93581e422559" providerId="ADAL" clId="{666C37C8-1C96-47BA-BE4C-8520AC5F00D8}" dt="2024-12-10T08:55:10.139" v="154" actId="20577"/>
          <ac:spMkLst>
            <pc:docMk/>
            <pc:sldMk cId="1607447564" sldId="298"/>
            <ac:spMk id="2" creationId="{22376BA2-C356-A55D-6EDB-132D78BDC76D}"/>
          </ac:spMkLst>
        </pc:spChg>
        <pc:extLst>
          <p:ext xmlns:p="http://schemas.openxmlformats.org/presentationml/2006/main" uri="{D6D511B9-2390-475A-947B-AFAB55BFBCF1}">
            <pc226:cmChg xmlns:pc226="http://schemas.microsoft.com/office/powerpoint/2022/06/main/command" chg="add">
              <pc226:chgData name="Markus Dick" userId="a37d811a-4868-49c6-8130-93581e422559" providerId="ADAL" clId="{666C37C8-1C96-47BA-BE4C-8520AC5F00D8}" dt="2024-12-17T07:58:23.609" v="210"/>
              <pc2:cmMkLst xmlns:pc2="http://schemas.microsoft.com/office/powerpoint/2019/9/main/command">
                <pc:docMk/>
                <pc:sldMk cId="1607447564" sldId="298"/>
                <pc2:cmMk id="{2847CAF1-CBA6-43FD-BC16-F2C4954E47E1}"/>
              </pc2:cmMkLst>
            </pc226:cmChg>
          </p:ext>
        </pc:extLst>
      </pc:sldChg>
    </pc:docChg>
  </pc:docChgLst>
  <pc:docChgLst>
    <pc:chgData name="Felicitas Ettlin" userId="a505feeb-852b-4059-8e62-54542fa42109" providerId="ADAL" clId="{56A87C70-7E36-4FB8-8165-2D5BD217AFB3}"/>
    <pc:docChg chg="undo custSel addSld delSld modSld sldOrd">
      <pc:chgData name="Felicitas Ettlin" userId="a505feeb-852b-4059-8e62-54542fa42109" providerId="ADAL" clId="{56A87C70-7E36-4FB8-8165-2D5BD217AFB3}" dt="2024-04-15T11:32:10.801" v="4338" actId="1076"/>
      <pc:docMkLst>
        <pc:docMk/>
      </pc:docMkLst>
      <pc:sldChg chg="modNotesTx">
        <pc:chgData name="Felicitas Ettlin" userId="a505feeb-852b-4059-8e62-54542fa42109" providerId="ADAL" clId="{56A87C70-7E36-4FB8-8165-2D5BD217AFB3}" dt="2024-04-15T10:18:44.134" v="2522" actId="20577"/>
        <pc:sldMkLst>
          <pc:docMk/>
          <pc:sldMk cId="1577499883" sldId="256"/>
        </pc:sldMkLst>
      </pc:sldChg>
      <pc:sldChg chg="modNotesTx">
        <pc:chgData name="Felicitas Ettlin" userId="a505feeb-852b-4059-8e62-54542fa42109" providerId="ADAL" clId="{56A87C70-7E36-4FB8-8165-2D5BD217AFB3}" dt="2024-04-15T11:30:19.486" v="4329" actId="20577"/>
        <pc:sldMkLst>
          <pc:docMk/>
          <pc:sldMk cId="790585297" sldId="257"/>
        </pc:sldMkLst>
      </pc:sldChg>
      <pc:sldChg chg="del mod modShow">
        <pc:chgData name="Felicitas Ettlin" userId="a505feeb-852b-4059-8e62-54542fa42109" providerId="ADAL" clId="{56A87C70-7E36-4FB8-8165-2D5BD217AFB3}" dt="2024-04-15T10:22:05.502" v="2534" actId="2696"/>
        <pc:sldMkLst>
          <pc:docMk/>
          <pc:sldMk cId="3229858800" sldId="258"/>
        </pc:sldMkLst>
      </pc:sldChg>
      <pc:sldChg chg="del">
        <pc:chgData name="Felicitas Ettlin" userId="a505feeb-852b-4059-8e62-54542fa42109" providerId="ADAL" clId="{56A87C70-7E36-4FB8-8165-2D5BD217AFB3}" dt="2024-04-09T15:43:38.925" v="1285" actId="2696"/>
        <pc:sldMkLst>
          <pc:docMk/>
          <pc:sldMk cId="1938573227" sldId="259"/>
        </pc:sldMkLst>
      </pc:sldChg>
      <pc:sldChg chg="del mod modShow">
        <pc:chgData name="Felicitas Ettlin" userId="a505feeb-852b-4059-8e62-54542fa42109" providerId="ADAL" clId="{56A87C70-7E36-4FB8-8165-2D5BD217AFB3}" dt="2024-04-15T10:22:03.682" v="2533" actId="2696"/>
        <pc:sldMkLst>
          <pc:docMk/>
          <pc:sldMk cId="2029159796" sldId="260"/>
        </pc:sldMkLst>
      </pc:sldChg>
      <pc:sldChg chg="del modNotesTx">
        <pc:chgData name="Felicitas Ettlin" userId="a505feeb-852b-4059-8e62-54542fa42109" providerId="ADAL" clId="{56A87C70-7E36-4FB8-8165-2D5BD217AFB3}" dt="2024-04-15T11:28:43.976" v="4296" actId="2696"/>
        <pc:sldMkLst>
          <pc:docMk/>
          <pc:sldMk cId="2186857132" sldId="262"/>
        </pc:sldMkLst>
      </pc:sldChg>
      <pc:sldChg chg="addSp delSp modSp del mod setBg setClrOvrMap">
        <pc:chgData name="Felicitas Ettlin" userId="a505feeb-852b-4059-8e62-54542fa42109" providerId="ADAL" clId="{56A87C70-7E36-4FB8-8165-2D5BD217AFB3}" dt="2024-04-15T10:21:59.271" v="2531" actId="2696"/>
        <pc:sldMkLst>
          <pc:docMk/>
          <pc:sldMk cId="3656036077" sldId="263"/>
        </pc:sldMkLst>
      </pc:sldChg>
      <pc:sldChg chg="del">
        <pc:chgData name="Felicitas Ettlin" userId="a505feeb-852b-4059-8e62-54542fa42109" providerId="ADAL" clId="{56A87C70-7E36-4FB8-8165-2D5BD217AFB3}" dt="2024-04-09T15:27:47.680" v="1256" actId="47"/>
        <pc:sldMkLst>
          <pc:docMk/>
          <pc:sldMk cId="2021778666" sldId="265"/>
        </pc:sldMkLst>
      </pc:sldChg>
      <pc:sldChg chg="del">
        <pc:chgData name="Felicitas Ettlin" userId="a505feeb-852b-4059-8e62-54542fa42109" providerId="ADAL" clId="{56A87C70-7E36-4FB8-8165-2D5BD217AFB3}" dt="2024-04-09T15:27:51.893" v="1257" actId="47"/>
        <pc:sldMkLst>
          <pc:docMk/>
          <pc:sldMk cId="2596157420" sldId="266"/>
        </pc:sldMkLst>
      </pc:sldChg>
      <pc:sldChg chg="del">
        <pc:chgData name="Felicitas Ettlin" userId="a505feeb-852b-4059-8e62-54542fa42109" providerId="ADAL" clId="{56A87C70-7E36-4FB8-8165-2D5BD217AFB3}" dt="2024-04-09T15:27:54.921" v="1258" actId="47"/>
        <pc:sldMkLst>
          <pc:docMk/>
          <pc:sldMk cId="4098265024" sldId="267"/>
        </pc:sldMkLst>
      </pc:sldChg>
      <pc:sldChg chg="del">
        <pc:chgData name="Felicitas Ettlin" userId="a505feeb-852b-4059-8e62-54542fa42109" providerId="ADAL" clId="{56A87C70-7E36-4FB8-8165-2D5BD217AFB3}" dt="2024-04-09T15:27:59.775" v="1260" actId="47"/>
        <pc:sldMkLst>
          <pc:docMk/>
          <pc:sldMk cId="3103806479" sldId="268"/>
        </pc:sldMkLst>
      </pc:sldChg>
      <pc:sldChg chg="addSp delSp modSp del mod modShow">
        <pc:chgData name="Felicitas Ettlin" userId="a505feeb-852b-4059-8e62-54542fa42109" providerId="ADAL" clId="{56A87C70-7E36-4FB8-8165-2D5BD217AFB3}" dt="2024-04-15T10:22:01.910" v="2532" actId="2696"/>
        <pc:sldMkLst>
          <pc:docMk/>
          <pc:sldMk cId="522950369" sldId="269"/>
        </pc:sldMkLst>
      </pc:sldChg>
      <pc:sldChg chg="del">
        <pc:chgData name="Felicitas Ettlin" userId="a505feeb-852b-4059-8e62-54542fa42109" providerId="ADAL" clId="{56A87C70-7E36-4FB8-8165-2D5BD217AFB3}" dt="2024-04-09T15:28:04.341" v="1261" actId="47"/>
        <pc:sldMkLst>
          <pc:docMk/>
          <pc:sldMk cId="1480238930" sldId="270"/>
        </pc:sldMkLst>
      </pc:sldChg>
      <pc:sldChg chg="del">
        <pc:chgData name="Felicitas Ettlin" userId="a505feeb-852b-4059-8e62-54542fa42109" providerId="ADAL" clId="{56A87C70-7E36-4FB8-8165-2D5BD217AFB3}" dt="2024-04-09T15:27:58.259" v="1259" actId="47"/>
        <pc:sldMkLst>
          <pc:docMk/>
          <pc:sldMk cId="2588692498" sldId="271"/>
        </pc:sldMkLst>
      </pc:sldChg>
      <pc:sldChg chg="del">
        <pc:chgData name="Felicitas Ettlin" userId="a505feeb-852b-4059-8e62-54542fa42109" providerId="ADAL" clId="{56A87C70-7E36-4FB8-8165-2D5BD217AFB3}" dt="2024-04-09T15:44:21.844" v="1293" actId="2696"/>
        <pc:sldMkLst>
          <pc:docMk/>
          <pc:sldMk cId="886956711" sldId="272"/>
        </pc:sldMkLst>
      </pc:sldChg>
      <pc:sldChg chg="del">
        <pc:chgData name="Felicitas Ettlin" userId="a505feeb-852b-4059-8e62-54542fa42109" providerId="ADAL" clId="{56A87C70-7E36-4FB8-8165-2D5BD217AFB3}" dt="2024-04-09T15:28:14.183" v="1262" actId="47"/>
        <pc:sldMkLst>
          <pc:docMk/>
          <pc:sldMk cId="2828469089" sldId="273"/>
        </pc:sldMkLst>
      </pc:sldChg>
      <pc:sldChg chg="del">
        <pc:chgData name="Felicitas Ettlin" userId="a505feeb-852b-4059-8e62-54542fa42109" providerId="ADAL" clId="{56A87C70-7E36-4FB8-8165-2D5BD217AFB3}" dt="2024-04-09T15:28:17.325" v="1266" actId="47"/>
        <pc:sldMkLst>
          <pc:docMk/>
          <pc:sldMk cId="2251389365" sldId="274"/>
        </pc:sldMkLst>
      </pc:sldChg>
      <pc:sldChg chg="del">
        <pc:chgData name="Felicitas Ettlin" userId="a505feeb-852b-4059-8e62-54542fa42109" providerId="ADAL" clId="{56A87C70-7E36-4FB8-8165-2D5BD217AFB3}" dt="2024-04-09T15:28:18.772" v="1267" actId="47"/>
        <pc:sldMkLst>
          <pc:docMk/>
          <pc:sldMk cId="1359888732" sldId="275"/>
        </pc:sldMkLst>
      </pc:sldChg>
      <pc:sldChg chg="del">
        <pc:chgData name="Felicitas Ettlin" userId="a505feeb-852b-4059-8e62-54542fa42109" providerId="ADAL" clId="{56A87C70-7E36-4FB8-8165-2D5BD217AFB3}" dt="2024-04-09T15:28:19.964" v="1268" actId="47"/>
        <pc:sldMkLst>
          <pc:docMk/>
          <pc:sldMk cId="3916977265" sldId="276"/>
        </pc:sldMkLst>
      </pc:sldChg>
      <pc:sldChg chg="del">
        <pc:chgData name="Felicitas Ettlin" userId="a505feeb-852b-4059-8e62-54542fa42109" providerId="ADAL" clId="{56A87C70-7E36-4FB8-8165-2D5BD217AFB3}" dt="2024-04-09T15:28:20.847" v="1269" actId="47"/>
        <pc:sldMkLst>
          <pc:docMk/>
          <pc:sldMk cId="3718878878" sldId="277"/>
        </pc:sldMkLst>
      </pc:sldChg>
      <pc:sldChg chg="del">
        <pc:chgData name="Felicitas Ettlin" userId="a505feeb-852b-4059-8e62-54542fa42109" providerId="ADAL" clId="{56A87C70-7E36-4FB8-8165-2D5BD217AFB3}" dt="2024-04-09T15:28:22.908" v="1270" actId="47"/>
        <pc:sldMkLst>
          <pc:docMk/>
          <pc:sldMk cId="1952988374" sldId="278"/>
        </pc:sldMkLst>
      </pc:sldChg>
      <pc:sldChg chg="modNotesTx">
        <pc:chgData name="Felicitas Ettlin" userId="a505feeb-852b-4059-8e62-54542fa42109" providerId="ADAL" clId="{56A87C70-7E36-4FB8-8165-2D5BD217AFB3}" dt="2024-04-15T11:24:25.342" v="3971" actId="20577"/>
        <pc:sldMkLst>
          <pc:docMk/>
          <pc:sldMk cId="4092171724" sldId="279"/>
        </pc:sldMkLst>
      </pc:sldChg>
      <pc:sldChg chg="addSp delSp modSp mod delCm modCm modNotesTx">
        <pc:chgData name="Felicitas Ettlin" userId="a505feeb-852b-4059-8e62-54542fa42109" providerId="ADAL" clId="{56A87C70-7E36-4FB8-8165-2D5BD217AFB3}" dt="2024-04-15T11:27:33.523" v="4277" actId="20577"/>
        <pc:sldMkLst>
          <pc:docMk/>
          <pc:sldMk cId="2998262627" sldId="280"/>
        </pc:sldMkLst>
        <pc:extLst>
          <p:ext xmlns:p="http://schemas.openxmlformats.org/presentationml/2006/main" uri="{D6D511B9-2390-475A-947B-AFAB55BFBCF1}">
            <pc226:cmChg xmlns:pc226="http://schemas.microsoft.com/office/powerpoint/2022/06/main/command" chg="del mod">
              <pc226:chgData name="Felicitas Ettlin" userId="a505feeb-852b-4059-8e62-54542fa42109" providerId="ADAL" clId="{56A87C70-7E36-4FB8-8165-2D5BD217AFB3}" dt="2024-04-15T09:54:11.440" v="1825"/>
              <pc2:cmMkLst xmlns:pc2="http://schemas.microsoft.com/office/powerpoint/2019/9/main/command">
                <pc:docMk/>
                <pc:sldMk cId="2998262627" sldId="280"/>
                <pc2:cmMk id="{43DB7504-81E6-4580-AAC1-A3DD3649FAC2}"/>
              </pc2:cmMkLst>
            </pc226:cmChg>
          </p:ext>
        </pc:extLst>
      </pc:sldChg>
      <pc:sldChg chg="addSp modSp mod modAnim addCm modNotesTx">
        <pc:chgData name="Felicitas Ettlin" userId="a505feeb-852b-4059-8e62-54542fa42109" providerId="ADAL" clId="{56A87C70-7E36-4FB8-8165-2D5BD217AFB3}" dt="2024-04-15T11:28:15.911" v="4286" actId="20577"/>
        <pc:sldMkLst>
          <pc:docMk/>
          <pc:sldMk cId="3909462159" sldId="281"/>
        </pc:sldMkLst>
        <pc:extLst>
          <p:ext xmlns:p="http://schemas.openxmlformats.org/presentationml/2006/main" uri="{D6D511B9-2390-475A-947B-AFAB55BFBCF1}">
            <pc226:cmChg xmlns:pc226="http://schemas.microsoft.com/office/powerpoint/2022/06/main/command" chg="add">
              <pc226:chgData name="Felicitas Ettlin" userId="a505feeb-852b-4059-8e62-54542fa42109" providerId="ADAL" clId="{56A87C70-7E36-4FB8-8165-2D5BD217AFB3}" dt="2024-04-09T14:58:57.275" v="233"/>
              <pc2:cmMkLst xmlns:pc2="http://schemas.microsoft.com/office/powerpoint/2019/9/main/command">
                <pc:docMk/>
                <pc:sldMk cId="3909462159" sldId="281"/>
                <pc2:cmMk id="{ED80853F-D5DC-4AAB-8A01-45A71C18E501}"/>
              </pc2:cmMkLst>
            </pc226:cmChg>
            <pc226:cmChg xmlns:pc226="http://schemas.microsoft.com/office/powerpoint/2022/06/main/command" chg="add">
              <pc226:chgData name="Felicitas Ettlin" userId="a505feeb-852b-4059-8e62-54542fa42109" providerId="ADAL" clId="{56A87C70-7E36-4FB8-8165-2D5BD217AFB3}" dt="2024-04-09T15:00:23.139" v="252"/>
              <pc2:cmMkLst xmlns:pc2="http://schemas.microsoft.com/office/powerpoint/2019/9/main/command">
                <pc:docMk/>
                <pc:sldMk cId="3909462159" sldId="281"/>
                <pc2:cmMk id="{AA9C9E6E-AE64-480C-8288-37B7F9256FE5}"/>
              </pc2:cmMkLst>
            </pc226:cmChg>
          </p:ext>
        </pc:extLst>
      </pc:sldChg>
      <pc:sldChg chg="del">
        <pc:chgData name="Felicitas Ettlin" userId="a505feeb-852b-4059-8e62-54542fa42109" providerId="ADAL" clId="{56A87C70-7E36-4FB8-8165-2D5BD217AFB3}" dt="2024-04-09T15:27:40.198" v="1253" actId="2696"/>
        <pc:sldMkLst>
          <pc:docMk/>
          <pc:sldMk cId="2129779124" sldId="282"/>
        </pc:sldMkLst>
      </pc:sldChg>
      <pc:sldChg chg="del">
        <pc:chgData name="Felicitas Ettlin" userId="a505feeb-852b-4059-8e62-54542fa42109" providerId="ADAL" clId="{56A87C70-7E36-4FB8-8165-2D5BD217AFB3}" dt="2024-04-09T15:28:15.413" v="1263" actId="47"/>
        <pc:sldMkLst>
          <pc:docMk/>
          <pc:sldMk cId="1628477837" sldId="283"/>
        </pc:sldMkLst>
      </pc:sldChg>
      <pc:sldChg chg="del">
        <pc:chgData name="Felicitas Ettlin" userId="a505feeb-852b-4059-8e62-54542fa42109" providerId="ADAL" clId="{56A87C70-7E36-4FB8-8165-2D5BD217AFB3}" dt="2024-04-09T15:28:16.059" v="1264" actId="47"/>
        <pc:sldMkLst>
          <pc:docMk/>
          <pc:sldMk cId="2410741956" sldId="284"/>
        </pc:sldMkLst>
      </pc:sldChg>
      <pc:sldChg chg="del">
        <pc:chgData name="Felicitas Ettlin" userId="a505feeb-852b-4059-8e62-54542fa42109" providerId="ADAL" clId="{56A87C70-7E36-4FB8-8165-2D5BD217AFB3}" dt="2024-04-09T15:28:16.566" v="1265" actId="47"/>
        <pc:sldMkLst>
          <pc:docMk/>
          <pc:sldMk cId="1699911199" sldId="285"/>
        </pc:sldMkLst>
      </pc:sldChg>
      <pc:sldChg chg="del">
        <pc:chgData name="Felicitas Ettlin" userId="a505feeb-852b-4059-8e62-54542fa42109" providerId="ADAL" clId="{56A87C70-7E36-4FB8-8165-2D5BD217AFB3}" dt="2024-04-09T15:27:37.649" v="1252" actId="2696"/>
        <pc:sldMkLst>
          <pc:docMk/>
          <pc:sldMk cId="1206938946" sldId="286"/>
        </pc:sldMkLst>
      </pc:sldChg>
      <pc:sldChg chg="del">
        <pc:chgData name="Felicitas Ettlin" userId="a505feeb-852b-4059-8e62-54542fa42109" providerId="ADAL" clId="{56A87C70-7E36-4FB8-8165-2D5BD217AFB3}" dt="2024-04-09T15:27:35.222" v="1251" actId="2696"/>
        <pc:sldMkLst>
          <pc:docMk/>
          <pc:sldMk cId="3009994369" sldId="287"/>
        </pc:sldMkLst>
      </pc:sldChg>
      <pc:sldChg chg="del">
        <pc:chgData name="Felicitas Ettlin" userId="a505feeb-852b-4059-8e62-54542fa42109" providerId="ADAL" clId="{56A87C70-7E36-4FB8-8165-2D5BD217AFB3}" dt="2024-04-09T15:27:35.222" v="1251" actId="2696"/>
        <pc:sldMkLst>
          <pc:docMk/>
          <pc:sldMk cId="4156577284" sldId="288"/>
        </pc:sldMkLst>
      </pc:sldChg>
      <pc:sldChg chg="del">
        <pc:chgData name="Felicitas Ettlin" userId="a505feeb-852b-4059-8e62-54542fa42109" providerId="ADAL" clId="{56A87C70-7E36-4FB8-8165-2D5BD217AFB3}" dt="2024-04-09T15:27:42.973" v="1254" actId="2696"/>
        <pc:sldMkLst>
          <pc:docMk/>
          <pc:sldMk cId="2128427470" sldId="289"/>
        </pc:sldMkLst>
      </pc:sldChg>
      <pc:sldChg chg="del">
        <pc:chgData name="Felicitas Ettlin" userId="a505feeb-852b-4059-8e62-54542fa42109" providerId="ADAL" clId="{56A87C70-7E36-4FB8-8165-2D5BD217AFB3}" dt="2024-04-09T15:27:45.073" v="1255" actId="47"/>
        <pc:sldMkLst>
          <pc:docMk/>
          <pc:sldMk cId="1596275373" sldId="290"/>
        </pc:sldMkLst>
      </pc:sldChg>
      <pc:sldChg chg="modSp mod modNotesTx">
        <pc:chgData name="Felicitas Ettlin" userId="a505feeb-852b-4059-8e62-54542fa42109" providerId="ADAL" clId="{56A87C70-7E36-4FB8-8165-2D5BD217AFB3}" dt="2024-04-15T10:22:54.443" v="2535" actId="113"/>
        <pc:sldMkLst>
          <pc:docMk/>
          <pc:sldMk cId="1907797956" sldId="291"/>
        </pc:sldMkLst>
      </pc:sldChg>
      <pc:sldChg chg="modSp mod">
        <pc:chgData name="Felicitas Ettlin" userId="a505feeb-852b-4059-8e62-54542fa42109" providerId="ADAL" clId="{56A87C70-7E36-4FB8-8165-2D5BD217AFB3}" dt="2024-04-15T10:23:00.178" v="2536" actId="113"/>
        <pc:sldMkLst>
          <pc:docMk/>
          <pc:sldMk cId="54771240" sldId="292"/>
        </pc:sldMkLst>
      </pc:sldChg>
      <pc:sldChg chg="modSp mod modNotesTx">
        <pc:chgData name="Felicitas Ettlin" userId="a505feeb-852b-4059-8e62-54542fa42109" providerId="ADAL" clId="{56A87C70-7E36-4FB8-8165-2D5BD217AFB3}" dt="2024-04-15T09:50:47.175" v="1800" actId="20577"/>
        <pc:sldMkLst>
          <pc:docMk/>
          <pc:sldMk cId="1127444088" sldId="293"/>
        </pc:sldMkLst>
      </pc:sldChg>
      <pc:sldChg chg="addSp delSp modSp mod delAnim addCm modNotesTx">
        <pc:chgData name="Felicitas Ettlin" userId="a505feeb-852b-4059-8e62-54542fa42109" providerId="ADAL" clId="{56A87C70-7E36-4FB8-8165-2D5BD217AFB3}" dt="2024-04-15T10:17:08.626" v="2505" actId="20577"/>
        <pc:sldMkLst>
          <pc:docMk/>
          <pc:sldMk cId="4233409840" sldId="294"/>
        </pc:sldMkLst>
        <pc:extLst>
          <p:ext xmlns:p="http://schemas.openxmlformats.org/presentationml/2006/main" uri="{D6D511B9-2390-475A-947B-AFAB55BFBCF1}">
            <pc226:cmChg xmlns:pc226="http://schemas.microsoft.com/office/powerpoint/2022/06/main/command" chg="add">
              <pc226:chgData name="Felicitas Ettlin" userId="a505feeb-852b-4059-8e62-54542fa42109" providerId="ADAL" clId="{56A87C70-7E36-4FB8-8165-2D5BD217AFB3}" dt="2024-04-09T15:19:17.789" v="1146"/>
              <pc2:cmMkLst xmlns:pc2="http://schemas.microsoft.com/office/powerpoint/2019/9/main/command">
                <pc:docMk/>
                <pc:sldMk cId="4233409840" sldId="294"/>
                <pc2:cmMk id="{A2CDBE00-1FC2-49C3-94BC-8C6B55B4E596}"/>
              </pc2:cmMkLst>
            </pc226:cmChg>
          </p:ext>
        </pc:extLst>
      </pc:sldChg>
      <pc:sldChg chg="addSp delSp modSp add mod ord delAnim modNotesTx">
        <pc:chgData name="Felicitas Ettlin" userId="a505feeb-852b-4059-8e62-54542fa42109" providerId="ADAL" clId="{56A87C70-7E36-4FB8-8165-2D5BD217AFB3}" dt="2024-04-15T11:28:21.164" v="4295" actId="20577"/>
        <pc:sldMkLst>
          <pc:docMk/>
          <pc:sldMk cId="195761831" sldId="295"/>
        </pc:sldMkLst>
      </pc:sldChg>
      <pc:sldChg chg="addSp delSp modSp add mod">
        <pc:chgData name="Felicitas Ettlin" userId="a505feeb-852b-4059-8e62-54542fa42109" providerId="ADAL" clId="{56A87C70-7E36-4FB8-8165-2D5BD217AFB3}" dt="2024-04-15T11:32:10.801" v="4338" actId="1076"/>
        <pc:sldMkLst>
          <pc:docMk/>
          <pc:sldMk cId="869359696" sldId="296"/>
        </pc:sldMkLst>
      </pc:sldChg>
      <pc:sldChg chg="delSp add del setBg delDesignElem">
        <pc:chgData name="Felicitas Ettlin" userId="a505feeb-852b-4059-8e62-54542fa42109" providerId="ADAL" clId="{56A87C70-7E36-4FB8-8165-2D5BD217AFB3}" dt="2024-04-15T10:21:43.373" v="2530" actId="47"/>
        <pc:sldMkLst>
          <pc:docMk/>
          <pc:sldMk cId="3435789602" sldId="297"/>
        </pc:sldMkLst>
      </pc:sldChg>
    </pc:docChg>
  </pc:docChgLst>
  <pc:docChgLst>
    <pc:chgData name="Felicitas Ettlin" userId="a505feeb-852b-4059-8e62-54542fa42109" providerId="ADAL" clId="{0F09E5A3-8B1F-4D5F-8BEC-3578E6AED218}"/>
    <pc:docChg chg="undo redo custSel addSld delSld modSld sldOrd">
      <pc:chgData name="Felicitas Ettlin" userId="a505feeb-852b-4059-8e62-54542fa42109" providerId="ADAL" clId="{0F09E5A3-8B1F-4D5F-8BEC-3578E6AED218}" dt="2024-04-09T14:47:10.514" v="2513" actId="6549"/>
      <pc:docMkLst>
        <pc:docMk/>
      </pc:docMkLst>
      <pc:sldChg chg="addSp delSp modSp mod setBg addCm modCm modNotesTx">
        <pc:chgData name="Felicitas Ettlin" userId="a505feeb-852b-4059-8e62-54542fa42109" providerId="ADAL" clId="{0F09E5A3-8B1F-4D5F-8BEC-3578E6AED218}" dt="2024-04-09T13:36:15.570" v="1792" actId="27636"/>
        <pc:sldMkLst>
          <pc:docMk/>
          <pc:sldMk cId="790585297" sldId="257"/>
        </pc:sldMkLst>
        <pc:extLst>
          <p:ext xmlns:p="http://schemas.openxmlformats.org/presentationml/2006/main" uri="{D6D511B9-2390-475A-947B-AFAB55BFBCF1}">
            <pc226:cmChg xmlns:pc226="http://schemas.microsoft.com/office/powerpoint/2022/06/main/command" chg="add mod">
              <pc226:chgData name="Felicitas Ettlin" userId="a505feeb-852b-4059-8e62-54542fa42109" providerId="ADAL" clId="{0F09E5A3-8B1F-4D5F-8BEC-3578E6AED218}" dt="2024-04-09T13:36:15.570" v="1791" actId="20577"/>
              <pc2:cmMkLst xmlns:pc2="http://schemas.microsoft.com/office/powerpoint/2019/9/main/command">
                <pc:docMk/>
                <pc:sldMk cId="790585297" sldId="257"/>
                <pc2:cmMk id="{EB80934F-063A-43C1-8779-8A8BC0640A1D}"/>
              </pc2:cmMkLst>
            </pc226:cmChg>
          </p:ext>
        </pc:extLst>
      </pc:sldChg>
      <pc:sldChg chg="del">
        <pc:chgData name="Felicitas Ettlin" userId="a505feeb-852b-4059-8e62-54542fa42109" providerId="ADAL" clId="{0F09E5A3-8B1F-4D5F-8BEC-3578E6AED218}" dt="2024-04-09T13:11:01.645" v="1547" actId="2696"/>
        <pc:sldMkLst>
          <pc:docMk/>
          <pc:sldMk cId="2763509427" sldId="261"/>
        </pc:sldMkLst>
      </pc:sldChg>
      <pc:sldChg chg="addSp delSp modSp mod ord setBg modShow modNotesTx">
        <pc:chgData name="Felicitas Ettlin" userId="a505feeb-852b-4059-8e62-54542fa42109" providerId="ADAL" clId="{0F09E5A3-8B1F-4D5F-8BEC-3578E6AED218}" dt="2024-04-09T12:55:45.821" v="1447" actId="729"/>
        <pc:sldMkLst>
          <pc:docMk/>
          <pc:sldMk cId="2186857132" sldId="262"/>
        </pc:sldMkLst>
      </pc:sldChg>
      <pc:sldChg chg="modSp mod">
        <pc:chgData name="Felicitas Ettlin" userId="a505feeb-852b-4059-8e62-54542fa42109" providerId="ADAL" clId="{0F09E5A3-8B1F-4D5F-8BEC-3578E6AED218}" dt="2024-04-09T11:35:51.886" v="1" actId="27636"/>
        <pc:sldMkLst>
          <pc:docMk/>
          <pc:sldMk cId="3916977265" sldId="276"/>
        </pc:sldMkLst>
      </pc:sldChg>
      <pc:sldChg chg="addSp delSp modSp mod ord setBg modNotesTx">
        <pc:chgData name="Felicitas Ettlin" userId="a505feeb-852b-4059-8e62-54542fa42109" providerId="ADAL" clId="{0F09E5A3-8B1F-4D5F-8BEC-3578E6AED218}" dt="2024-04-09T14:01:57.722" v="2275" actId="1037"/>
        <pc:sldMkLst>
          <pc:docMk/>
          <pc:sldMk cId="4092171724" sldId="279"/>
        </pc:sldMkLst>
      </pc:sldChg>
      <pc:sldChg chg="addSp modSp mod ord addCm modCm">
        <pc:chgData name="Felicitas Ettlin" userId="a505feeb-852b-4059-8e62-54542fa42109" providerId="ADAL" clId="{0F09E5A3-8B1F-4D5F-8BEC-3578E6AED218}" dt="2024-04-09T14:42:57.480" v="2421"/>
        <pc:sldMkLst>
          <pc:docMk/>
          <pc:sldMk cId="2998262627" sldId="280"/>
        </pc:sldMkLst>
        <pc:extLst>
          <p:ext xmlns:p="http://schemas.openxmlformats.org/presentationml/2006/main" uri="{D6D511B9-2390-475A-947B-AFAB55BFBCF1}">
            <pc226:cmChg xmlns:pc226="http://schemas.microsoft.com/office/powerpoint/2022/06/main/command" chg="add mod">
              <pc226:chgData name="Felicitas Ettlin" userId="a505feeb-852b-4059-8e62-54542fa42109" providerId="ADAL" clId="{0F09E5A3-8B1F-4D5F-8BEC-3578E6AED218}" dt="2024-04-09T14:42:57.480" v="2421"/>
              <pc2:cmMkLst xmlns:pc2="http://schemas.microsoft.com/office/powerpoint/2019/9/main/command">
                <pc:docMk/>
                <pc:sldMk cId="2998262627" sldId="280"/>
                <pc2:cmMk id="{43DB7504-81E6-4580-AAC1-A3DD3649FAC2}"/>
              </pc2:cmMkLst>
            </pc226:cmChg>
          </p:ext>
        </pc:extLst>
      </pc:sldChg>
      <pc:sldChg chg="addSp delSp modSp mod ord modAnim">
        <pc:chgData name="Felicitas Ettlin" userId="a505feeb-852b-4059-8e62-54542fa42109" providerId="ADAL" clId="{0F09E5A3-8B1F-4D5F-8BEC-3578E6AED218}" dt="2024-04-09T14:47:03.648" v="2488" actId="6549"/>
        <pc:sldMkLst>
          <pc:docMk/>
          <pc:sldMk cId="3909462159" sldId="281"/>
        </pc:sldMkLst>
      </pc:sldChg>
      <pc:sldChg chg="addSp delSp modSp add mod setBg modNotesTx">
        <pc:chgData name="Felicitas Ettlin" userId="a505feeb-852b-4059-8e62-54542fa42109" providerId="ADAL" clId="{0F09E5A3-8B1F-4D5F-8BEC-3578E6AED218}" dt="2024-04-09T13:07:14.379" v="1544"/>
        <pc:sldMkLst>
          <pc:docMk/>
          <pc:sldMk cId="1907797956" sldId="291"/>
        </pc:sldMkLst>
      </pc:sldChg>
      <pc:sldChg chg="addSp delSp modSp add mod modNotesTx">
        <pc:chgData name="Felicitas Ettlin" userId="a505feeb-852b-4059-8e62-54542fa42109" providerId="ADAL" clId="{0F09E5A3-8B1F-4D5F-8BEC-3578E6AED218}" dt="2024-04-09T13:08:07.650" v="1546" actId="1076"/>
        <pc:sldMkLst>
          <pc:docMk/>
          <pc:sldMk cId="54771240" sldId="292"/>
        </pc:sldMkLst>
      </pc:sldChg>
      <pc:sldChg chg="addSp delSp modSp add mod ord modNotesTx">
        <pc:chgData name="Felicitas Ettlin" userId="a505feeb-852b-4059-8e62-54542fa42109" providerId="ADAL" clId="{0F09E5A3-8B1F-4D5F-8BEC-3578E6AED218}" dt="2024-04-09T13:06:41.935" v="1543" actId="6549"/>
        <pc:sldMkLst>
          <pc:docMk/>
          <pc:sldMk cId="1127444088" sldId="293"/>
        </pc:sldMkLst>
      </pc:sldChg>
      <pc:sldChg chg="modSp add mod">
        <pc:chgData name="Felicitas Ettlin" userId="a505feeb-852b-4059-8e62-54542fa42109" providerId="ADAL" clId="{0F09E5A3-8B1F-4D5F-8BEC-3578E6AED218}" dt="2024-04-09T14:47:10.514" v="2513" actId="6549"/>
        <pc:sldMkLst>
          <pc:docMk/>
          <pc:sldMk cId="4233409840" sldId="294"/>
        </pc:sldMkLst>
      </pc:sldChg>
    </pc:docChg>
  </pc:docChgLst>
  <pc:docChgLst>
    <pc:chgData name="Felicitas Ettlin" userId="a505feeb-852b-4059-8e62-54542fa42109" providerId="ADAL" clId="{FBAE3BA7-CBC5-439C-A212-D014518E98D7}"/>
    <pc:docChg chg="undo redo custSel addSld delSld modSld sldOrd">
      <pc:chgData name="Felicitas Ettlin" userId="a505feeb-852b-4059-8e62-54542fa42109" providerId="ADAL" clId="{FBAE3BA7-CBC5-439C-A212-D014518E98D7}" dt="2024-12-19T21:43:13.835" v="2023" actId="1076"/>
      <pc:docMkLst>
        <pc:docMk/>
      </pc:docMkLst>
      <pc:sldChg chg="modSp mod modNotesTx">
        <pc:chgData name="Felicitas Ettlin" userId="a505feeb-852b-4059-8e62-54542fa42109" providerId="ADAL" clId="{FBAE3BA7-CBC5-439C-A212-D014518E98D7}" dt="2024-12-19T21:07:21.461" v="1493" actId="20577"/>
        <pc:sldMkLst>
          <pc:docMk/>
          <pc:sldMk cId="1577499883" sldId="256"/>
        </pc:sldMkLst>
        <pc:spChg chg="mod">
          <ac:chgData name="Felicitas Ettlin" userId="a505feeb-852b-4059-8e62-54542fa42109" providerId="ADAL" clId="{FBAE3BA7-CBC5-439C-A212-D014518E98D7}" dt="2024-12-09T08:55:53.857" v="0" actId="20577"/>
          <ac:spMkLst>
            <pc:docMk/>
            <pc:sldMk cId="1577499883" sldId="256"/>
            <ac:spMk id="3" creationId="{00000000-0000-0000-0000-000000000000}"/>
          </ac:spMkLst>
        </pc:spChg>
      </pc:sldChg>
      <pc:sldChg chg="addSp delSp modSp mod ord addAnim delAnim modAnim modNotesTx">
        <pc:chgData name="Felicitas Ettlin" userId="a505feeb-852b-4059-8e62-54542fa42109" providerId="ADAL" clId="{FBAE3BA7-CBC5-439C-A212-D014518E98D7}" dt="2024-12-19T21:15:59.641" v="1762" actId="20577"/>
        <pc:sldMkLst>
          <pc:docMk/>
          <pc:sldMk cId="790585297" sldId="257"/>
        </pc:sldMkLst>
        <pc:spChg chg="add mod">
          <ac:chgData name="Felicitas Ettlin" userId="a505feeb-852b-4059-8e62-54542fa42109" providerId="ADAL" clId="{FBAE3BA7-CBC5-439C-A212-D014518E98D7}" dt="2024-12-19T21:10:07.698" v="1606" actId="122"/>
          <ac:spMkLst>
            <pc:docMk/>
            <pc:sldMk cId="790585297" sldId="257"/>
            <ac:spMk id="2" creationId="{ADABA786-B83F-D258-110E-7AFB640AE9FE}"/>
          </ac:spMkLst>
        </pc:spChg>
        <pc:picChg chg="add del mod">
          <ac:chgData name="Felicitas Ettlin" userId="a505feeb-852b-4059-8e62-54542fa42109" providerId="ADAL" clId="{FBAE3BA7-CBC5-439C-A212-D014518E98D7}" dt="2024-12-19T21:09:45.622" v="1554" actId="1076"/>
          <ac:picMkLst>
            <pc:docMk/>
            <pc:sldMk cId="790585297" sldId="257"/>
            <ac:picMk id="6" creationId="{8B890A13-AFEB-FDF6-671B-73F8824B4CFE}"/>
          </ac:picMkLst>
        </pc:picChg>
      </pc:sldChg>
      <pc:sldChg chg="add ord modNotesTx">
        <pc:chgData name="Felicitas Ettlin" userId="a505feeb-852b-4059-8e62-54542fa42109" providerId="ADAL" clId="{FBAE3BA7-CBC5-439C-A212-D014518E98D7}" dt="2024-12-19T21:16:27.722" v="1843" actId="20577"/>
        <pc:sldMkLst>
          <pc:docMk/>
          <pc:sldMk cId="2763509427" sldId="261"/>
        </pc:sldMkLst>
      </pc:sldChg>
      <pc:sldChg chg="addSp delSp modSp mod modNotesTx">
        <pc:chgData name="Felicitas Ettlin" userId="a505feeb-852b-4059-8e62-54542fa42109" providerId="ADAL" clId="{FBAE3BA7-CBC5-439C-A212-D014518E98D7}" dt="2024-12-19T21:20:41.473" v="1963" actId="113"/>
        <pc:sldMkLst>
          <pc:docMk/>
          <pc:sldMk cId="4092171724" sldId="279"/>
        </pc:sldMkLst>
        <pc:spChg chg="add del mod">
          <ac:chgData name="Felicitas Ettlin" userId="a505feeb-852b-4059-8e62-54542fa42109" providerId="ADAL" clId="{FBAE3BA7-CBC5-439C-A212-D014518E98D7}" dt="2024-12-19T21:20:41.473" v="1963" actId="113"/>
          <ac:spMkLst>
            <pc:docMk/>
            <pc:sldMk cId="4092171724" sldId="279"/>
            <ac:spMk id="2" creationId="{8BAC4DDA-5AE9-7956-21AA-6FC5638FDFDC}"/>
          </ac:spMkLst>
        </pc:spChg>
        <pc:spChg chg="mod">
          <ac:chgData name="Felicitas Ettlin" userId="a505feeb-852b-4059-8e62-54542fa42109" providerId="ADAL" clId="{FBAE3BA7-CBC5-439C-A212-D014518E98D7}" dt="2024-12-19T21:20:29.927" v="1946" actId="1037"/>
          <ac:spMkLst>
            <pc:docMk/>
            <pc:sldMk cId="4092171724" sldId="279"/>
            <ac:spMk id="14" creationId="{CBA65EB8-F5CB-C548-F3C4-B0A5F5C9C868}"/>
          </ac:spMkLst>
        </pc:spChg>
        <pc:spChg chg="mod">
          <ac:chgData name="Felicitas Ettlin" userId="a505feeb-852b-4059-8e62-54542fa42109" providerId="ADAL" clId="{FBAE3BA7-CBC5-439C-A212-D014518E98D7}" dt="2024-12-19T21:20:33.551" v="1962" actId="1037"/>
          <ac:spMkLst>
            <pc:docMk/>
            <pc:sldMk cId="4092171724" sldId="279"/>
            <ac:spMk id="17" creationId="{5C6F90E9-03C9-A3FB-0942-56C7E814B31C}"/>
          </ac:spMkLst>
        </pc:spChg>
        <pc:picChg chg="add mod">
          <ac:chgData name="Felicitas Ettlin" userId="a505feeb-852b-4059-8e62-54542fa42109" providerId="ADAL" clId="{FBAE3BA7-CBC5-439C-A212-D014518E98D7}" dt="2024-12-19T15:34:02.215" v="1344" actId="108"/>
          <ac:picMkLst>
            <pc:docMk/>
            <pc:sldMk cId="4092171724" sldId="279"/>
            <ac:picMk id="3" creationId="{A7EBF3B1-C9B1-40F0-06D1-A58DEAABEC98}"/>
          </ac:picMkLst>
        </pc:picChg>
        <pc:picChg chg="mod">
          <ac:chgData name="Felicitas Ettlin" userId="a505feeb-852b-4059-8e62-54542fa42109" providerId="ADAL" clId="{FBAE3BA7-CBC5-439C-A212-D014518E98D7}" dt="2024-12-19T15:33:57.523" v="1343" actId="108"/>
          <ac:picMkLst>
            <pc:docMk/>
            <pc:sldMk cId="4092171724" sldId="279"/>
            <ac:picMk id="5" creationId="{13699640-7953-9140-28A3-FF80B46E97DD}"/>
          </ac:picMkLst>
        </pc:picChg>
        <pc:picChg chg="mod">
          <ac:chgData name="Felicitas Ettlin" userId="a505feeb-852b-4059-8e62-54542fa42109" providerId="ADAL" clId="{FBAE3BA7-CBC5-439C-A212-D014518E98D7}" dt="2024-12-19T15:34:04.073" v="1345" actId="108"/>
          <ac:picMkLst>
            <pc:docMk/>
            <pc:sldMk cId="4092171724" sldId="279"/>
            <ac:picMk id="9" creationId="{34E92B82-1774-E622-602C-F3D4DA64F42C}"/>
          </ac:picMkLst>
        </pc:picChg>
      </pc:sldChg>
      <pc:sldChg chg="addSp delSp modSp del mod modNotesTx">
        <pc:chgData name="Felicitas Ettlin" userId="a505feeb-852b-4059-8e62-54542fa42109" providerId="ADAL" clId="{FBAE3BA7-CBC5-439C-A212-D014518E98D7}" dt="2024-12-19T21:13:27.776" v="1677" actId="2696"/>
        <pc:sldMkLst>
          <pc:docMk/>
          <pc:sldMk cId="2998262627" sldId="280"/>
        </pc:sldMkLst>
      </pc:sldChg>
      <pc:sldChg chg="addSp delSp modSp mod modAnim modNotesTx">
        <pc:chgData name="Felicitas Ettlin" userId="a505feeb-852b-4059-8e62-54542fa42109" providerId="ADAL" clId="{FBAE3BA7-CBC5-439C-A212-D014518E98D7}" dt="2024-12-19T21:43:13.835" v="2023" actId="1076"/>
        <pc:sldMkLst>
          <pc:docMk/>
          <pc:sldMk cId="3909462159" sldId="281"/>
        </pc:sldMkLst>
        <pc:spChg chg="mod">
          <ac:chgData name="Felicitas Ettlin" userId="a505feeb-852b-4059-8e62-54542fa42109" providerId="ADAL" clId="{FBAE3BA7-CBC5-439C-A212-D014518E98D7}" dt="2024-12-09T09:29:38.048" v="805" actId="6549"/>
          <ac:spMkLst>
            <pc:docMk/>
            <pc:sldMk cId="3909462159" sldId="281"/>
            <ac:spMk id="4" creationId="{87E8BF00-B503-99DE-8368-55DE1B126052}"/>
          </ac:spMkLst>
        </pc:spChg>
      </pc:sldChg>
      <pc:sldChg chg="modSp mod ord modNotesTx">
        <pc:chgData name="Felicitas Ettlin" userId="a505feeb-852b-4059-8e62-54542fa42109" providerId="ADAL" clId="{FBAE3BA7-CBC5-439C-A212-D014518E98D7}" dt="2024-12-19T15:26:24.103" v="1196"/>
        <pc:sldMkLst>
          <pc:docMk/>
          <pc:sldMk cId="1907797956" sldId="291"/>
        </pc:sldMkLst>
        <pc:spChg chg="mod">
          <ac:chgData name="Felicitas Ettlin" userId="a505feeb-852b-4059-8e62-54542fa42109" providerId="ADAL" clId="{FBAE3BA7-CBC5-439C-A212-D014518E98D7}" dt="2024-12-09T09:04:59.184" v="108" actId="1076"/>
          <ac:spMkLst>
            <pc:docMk/>
            <pc:sldMk cId="1907797956" sldId="291"/>
            <ac:spMk id="7" creationId="{E46A8B3A-A716-FA01-E30B-DD75AA3A672E}"/>
          </ac:spMkLst>
        </pc:spChg>
      </pc:sldChg>
      <pc:sldChg chg="modSp mod ord modNotesTx">
        <pc:chgData name="Felicitas Ettlin" userId="a505feeb-852b-4059-8e62-54542fa42109" providerId="ADAL" clId="{FBAE3BA7-CBC5-439C-A212-D014518E98D7}" dt="2024-12-19T15:26:26.135" v="1198"/>
        <pc:sldMkLst>
          <pc:docMk/>
          <pc:sldMk cId="54771240" sldId="292"/>
        </pc:sldMkLst>
        <pc:spChg chg="mod">
          <ac:chgData name="Felicitas Ettlin" userId="a505feeb-852b-4059-8e62-54542fa42109" providerId="ADAL" clId="{FBAE3BA7-CBC5-439C-A212-D014518E98D7}" dt="2024-12-09T09:06:35.134" v="112" actId="1076"/>
          <ac:spMkLst>
            <pc:docMk/>
            <pc:sldMk cId="54771240" sldId="292"/>
            <ac:spMk id="8" creationId="{9D85F455-6CDE-4F23-D16C-6BBE68B811DD}"/>
          </ac:spMkLst>
        </pc:spChg>
        <pc:spChg chg="mod">
          <ac:chgData name="Felicitas Ettlin" userId="a505feeb-852b-4059-8e62-54542fa42109" providerId="ADAL" clId="{FBAE3BA7-CBC5-439C-A212-D014518E98D7}" dt="2024-12-09T09:06:26.307" v="111" actId="108"/>
          <ac:spMkLst>
            <pc:docMk/>
            <pc:sldMk cId="54771240" sldId="292"/>
            <ac:spMk id="9" creationId="{918EF7B7-7CE0-7472-0CD9-114C4ADDAF42}"/>
          </ac:spMkLst>
        </pc:spChg>
      </pc:sldChg>
      <pc:sldChg chg="ord modNotesTx">
        <pc:chgData name="Felicitas Ettlin" userId="a505feeb-852b-4059-8e62-54542fa42109" providerId="ADAL" clId="{FBAE3BA7-CBC5-439C-A212-D014518E98D7}" dt="2024-12-19T15:29:17.641" v="1241" actId="20577"/>
        <pc:sldMkLst>
          <pc:docMk/>
          <pc:sldMk cId="1127444088" sldId="293"/>
        </pc:sldMkLst>
      </pc:sldChg>
      <pc:sldChg chg="addSp delSp modSp mod modNotesTx">
        <pc:chgData name="Felicitas Ettlin" userId="a505feeb-852b-4059-8e62-54542fa42109" providerId="ADAL" clId="{FBAE3BA7-CBC5-439C-A212-D014518E98D7}" dt="2024-12-19T21:21:41.261" v="1987" actId="1037"/>
        <pc:sldMkLst>
          <pc:docMk/>
          <pc:sldMk cId="4233409840" sldId="294"/>
        </pc:sldMkLst>
      </pc:sldChg>
      <pc:sldChg chg="modSp del mod modShow">
        <pc:chgData name="Felicitas Ettlin" userId="a505feeb-852b-4059-8e62-54542fa42109" providerId="ADAL" clId="{FBAE3BA7-CBC5-439C-A212-D014518E98D7}" dt="2024-12-19T21:14:47.174" v="1678" actId="2696"/>
        <pc:sldMkLst>
          <pc:docMk/>
          <pc:sldMk cId="195761831" sldId="295"/>
        </pc:sldMkLst>
      </pc:sldChg>
      <pc:sldChg chg="addSp delSp modSp del mod setBg">
        <pc:chgData name="Felicitas Ettlin" userId="a505feeb-852b-4059-8e62-54542fa42109" providerId="ADAL" clId="{FBAE3BA7-CBC5-439C-A212-D014518E98D7}" dt="2024-12-19T15:45:38.312" v="1484" actId="47"/>
        <pc:sldMkLst>
          <pc:docMk/>
          <pc:sldMk cId="869359696" sldId="296"/>
        </pc:sldMkLst>
      </pc:sldChg>
      <pc:sldChg chg="modSp add mod modNotesTx">
        <pc:chgData name="Felicitas Ettlin" userId="a505feeb-852b-4059-8e62-54542fa42109" providerId="ADAL" clId="{FBAE3BA7-CBC5-439C-A212-D014518E98D7}" dt="2024-12-19T21:22:16.182" v="1988" actId="108"/>
        <pc:sldMkLst>
          <pc:docMk/>
          <pc:sldMk cId="751472173" sldId="297"/>
        </pc:sldMkLst>
        <pc:spChg chg="mod">
          <ac:chgData name="Felicitas Ettlin" userId="a505feeb-852b-4059-8e62-54542fa42109" providerId="ADAL" clId="{FBAE3BA7-CBC5-439C-A212-D014518E98D7}" dt="2024-12-19T15:30:54.147" v="1248" actId="27636"/>
          <ac:spMkLst>
            <pc:docMk/>
            <pc:sldMk cId="751472173" sldId="297"/>
            <ac:spMk id="3" creationId="{C10B836C-F8C0-F5A7-E4F3-D28145101A31}"/>
          </ac:spMkLst>
        </pc:spChg>
        <pc:picChg chg="mod">
          <ac:chgData name="Felicitas Ettlin" userId="a505feeb-852b-4059-8e62-54542fa42109" providerId="ADAL" clId="{FBAE3BA7-CBC5-439C-A212-D014518E98D7}" dt="2024-12-19T21:22:16.182" v="1988" actId="108"/>
          <ac:picMkLst>
            <pc:docMk/>
            <pc:sldMk cId="751472173" sldId="297"/>
            <ac:picMk id="5" creationId="{1A9FB81C-349C-F950-D7DA-F7670E861CDB}"/>
          </ac:picMkLst>
        </pc:picChg>
      </pc:sldChg>
      <pc:sldChg chg="add del">
        <pc:chgData name="Felicitas Ettlin" userId="a505feeb-852b-4059-8e62-54542fa42109" providerId="ADAL" clId="{FBAE3BA7-CBC5-439C-A212-D014518E98D7}" dt="2024-12-09T09:27:28.960" v="679" actId="2696"/>
        <pc:sldMkLst>
          <pc:docMk/>
          <pc:sldMk cId="1945958775" sldId="297"/>
        </pc:sldMkLst>
      </pc:sldChg>
      <pc:sldChg chg="addSp delSp modSp mod ord modNotesTx">
        <pc:chgData name="Felicitas Ettlin" userId="a505feeb-852b-4059-8e62-54542fa42109" providerId="ADAL" clId="{FBAE3BA7-CBC5-439C-A212-D014518E98D7}" dt="2024-12-19T15:33:42.855" v="1342" actId="1076"/>
        <pc:sldMkLst>
          <pc:docMk/>
          <pc:sldMk cId="1607447564" sldId="298"/>
        </pc:sldMkLst>
        <pc:spChg chg="mod">
          <ac:chgData name="Felicitas Ettlin" userId="a505feeb-852b-4059-8e62-54542fa42109" providerId="ADAL" clId="{FBAE3BA7-CBC5-439C-A212-D014518E98D7}" dt="2024-12-19T15:26:58.235" v="1224" actId="20577"/>
          <ac:spMkLst>
            <pc:docMk/>
            <pc:sldMk cId="1607447564" sldId="298"/>
            <ac:spMk id="2" creationId="{22376BA2-C356-A55D-6EDB-132D78BDC76D}"/>
          </ac:spMkLst>
        </pc:spChg>
        <pc:picChg chg="add mod">
          <ac:chgData name="Felicitas Ettlin" userId="a505feeb-852b-4059-8e62-54542fa42109" providerId="ADAL" clId="{FBAE3BA7-CBC5-439C-A212-D014518E98D7}" dt="2024-12-19T15:33:41.449" v="1341" actId="1076"/>
          <ac:picMkLst>
            <pc:docMk/>
            <pc:sldMk cId="1607447564" sldId="298"/>
            <ac:picMk id="6" creationId="{8DA4D6A2-A10E-DBF2-1587-98E7D1B16998}"/>
          </ac:picMkLst>
        </pc:picChg>
        <pc:picChg chg="add mod">
          <ac:chgData name="Felicitas Ettlin" userId="a505feeb-852b-4059-8e62-54542fa42109" providerId="ADAL" clId="{FBAE3BA7-CBC5-439C-A212-D014518E98D7}" dt="2024-12-19T15:33:42.855" v="1342" actId="1076"/>
          <ac:picMkLst>
            <pc:docMk/>
            <pc:sldMk cId="1607447564" sldId="298"/>
            <ac:picMk id="8" creationId="{CC42F8FE-324C-B26F-5F18-724515EF604C}"/>
          </ac:picMkLst>
        </pc:picChg>
      </pc:sldChg>
      <pc:sldChg chg="new del setBg">
        <pc:chgData name="Felicitas Ettlin" userId="a505feeb-852b-4059-8e62-54542fa42109" providerId="ADAL" clId="{FBAE3BA7-CBC5-439C-A212-D014518E98D7}" dt="2024-12-19T15:45:21.346" v="1481" actId="47"/>
        <pc:sldMkLst>
          <pc:docMk/>
          <pc:sldMk cId="4219475332" sldId="299"/>
        </pc:sldMkLst>
      </pc:sldChg>
      <pc:sldChg chg="addSp delSp modSp new mod">
        <pc:chgData name="Felicitas Ettlin" userId="a505feeb-852b-4059-8e62-54542fa42109" providerId="ADAL" clId="{FBAE3BA7-CBC5-439C-A212-D014518E98D7}" dt="2024-12-19T21:25:36.867" v="2007" actId="1076"/>
        <pc:sldMkLst>
          <pc:docMk/>
          <pc:sldMk cId="2265284123" sldId="300"/>
        </pc:sldMkLst>
        <pc:spChg chg="add mod">
          <ac:chgData name="Felicitas Ettlin" userId="a505feeb-852b-4059-8e62-54542fa42109" providerId="ADAL" clId="{FBAE3BA7-CBC5-439C-A212-D014518E98D7}" dt="2024-12-19T15:46:31.544" v="1492" actId="113"/>
          <ac:spMkLst>
            <pc:docMk/>
            <pc:sldMk cId="2265284123" sldId="300"/>
            <ac:spMk id="8" creationId="{15FDACDB-F923-321B-6C33-8FEFDBF9AD26}"/>
          </ac:spMkLst>
        </pc:spChg>
        <pc:picChg chg="add mod">
          <ac:chgData name="Felicitas Ettlin" userId="a505feeb-852b-4059-8e62-54542fa42109" providerId="ADAL" clId="{FBAE3BA7-CBC5-439C-A212-D014518E98D7}" dt="2024-12-19T15:46:11.964" v="1490" actId="1036"/>
          <ac:picMkLst>
            <pc:docMk/>
            <pc:sldMk cId="2265284123" sldId="300"/>
            <ac:picMk id="7" creationId="{69E73B5B-391C-C68C-C042-AC3CA2341925}"/>
          </ac:picMkLst>
        </pc:picChg>
        <pc:picChg chg="add mod">
          <ac:chgData name="Felicitas Ettlin" userId="a505feeb-852b-4059-8e62-54542fa42109" providerId="ADAL" clId="{FBAE3BA7-CBC5-439C-A212-D014518E98D7}" dt="2024-12-19T21:25:36.867" v="2007" actId="1076"/>
          <ac:picMkLst>
            <pc:docMk/>
            <pc:sldMk cId="2265284123" sldId="300"/>
            <ac:picMk id="12" creationId="{14144AA7-4314-2EC2-A355-38B68198C61D}"/>
          </ac:picMkLst>
        </pc:picChg>
      </pc:sldChg>
      <pc:sldChg chg="addSp delSp modSp add mod modNotesTx">
        <pc:chgData name="Felicitas Ettlin" userId="a505feeb-852b-4059-8e62-54542fa42109" providerId="ADAL" clId="{FBAE3BA7-CBC5-439C-A212-D014518E98D7}" dt="2024-12-19T21:21:05.464" v="1973" actId="1037"/>
        <pc:sldMkLst>
          <pc:docMk/>
          <pc:sldMk cId="3123865967" sldId="301"/>
        </pc:sldMkLst>
        <pc:spChg chg="add mod">
          <ac:chgData name="Felicitas Ettlin" userId="a505feeb-852b-4059-8e62-54542fa42109" providerId="ADAL" clId="{FBAE3BA7-CBC5-439C-A212-D014518E98D7}" dt="2024-12-19T21:21:05.464" v="1973" actId="1037"/>
          <ac:spMkLst>
            <pc:docMk/>
            <pc:sldMk cId="3123865967" sldId="301"/>
            <ac:spMk id="2" creationId="{F7443B35-5A3F-F2E8-42CC-B98A63BDAE16}"/>
          </ac:spMkLst>
        </pc:spChg>
        <pc:spChg chg="mod">
          <ac:chgData name="Felicitas Ettlin" userId="a505feeb-852b-4059-8e62-54542fa42109" providerId="ADAL" clId="{FBAE3BA7-CBC5-439C-A212-D014518E98D7}" dt="2024-12-19T21:12:59.126" v="1672" actId="1076"/>
          <ac:spMkLst>
            <pc:docMk/>
            <pc:sldMk cId="3123865967" sldId="301"/>
            <ac:spMk id="3" creationId="{1CBE830E-30D6-3C2E-B799-C7F799771F2F}"/>
          </ac:spMkLst>
        </pc:spChg>
        <pc:spChg chg="mod">
          <ac:chgData name="Felicitas Ettlin" userId="a505feeb-852b-4059-8e62-54542fa42109" providerId="ADAL" clId="{FBAE3BA7-CBC5-439C-A212-D014518E98D7}" dt="2024-12-19T21:18:31.723" v="1920" actId="1076"/>
          <ac:spMkLst>
            <pc:docMk/>
            <pc:sldMk cId="3123865967" sldId="301"/>
            <ac:spMk id="7" creationId="{486335C6-9D0B-AEC3-FBB0-B2DC2DB1DD03}"/>
          </ac:spMkLst>
        </pc:spChg>
        <pc:picChg chg="mod">
          <ac:chgData name="Felicitas Ettlin" userId="a505feeb-852b-4059-8e62-54542fa42109" providerId="ADAL" clId="{FBAE3BA7-CBC5-439C-A212-D014518E98D7}" dt="2024-12-19T21:18:36.007" v="1921" actId="1076"/>
          <ac:picMkLst>
            <pc:docMk/>
            <pc:sldMk cId="3123865967" sldId="301"/>
            <ac:picMk id="1026" creationId="{EC83E71E-31A5-1380-C442-77B910C02387}"/>
          </ac:picMkLst>
        </pc:picChg>
        <pc:picChg chg="mod">
          <ac:chgData name="Felicitas Ettlin" userId="a505feeb-852b-4059-8e62-54542fa42109" providerId="ADAL" clId="{FBAE3BA7-CBC5-439C-A212-D014518E98D7}" dt="2024-12-19T21:18:36.007" v="1921" actId="1076"/>
          <ac:picMkLst>
            <pc:docMk/>
            <pc:sldMk cId="3123865967" sldId="301"/>
            <ac:picMk id="1028" creationId="{B33F0112-79F2-D97B-570F-E81F13D53013}"/>
          </ac:picMkLst>
        </pc:picChg>
      </pc:sldChg>
    </pc:docChg>
  </pc:docChgLst>
  <pc:docChgLst>
    <pc:chgData name="Markus Dick" userId="S::markus.dick@stop2drop.ch::a37d811a-4868-49c6-8130-93581e422559" providerId="AD" clId="Web-{7BB22B1E-8F4F-F26D-FE6B-48E00BBEF855}"/>
    <pc:docChg chg="modSld">
      <pc:chgData name="Markus Dick" userId="S::markus.dick@stop2drop.ch::a37d811a-4868-49c6-8130-93581e422559" providerId="AD" clId="Web-{7BB22B1E-8F4F-F26D-FE6B-48E00BBEF855}" dt="2025-01-23T13:09:23.305" v="4" actId="20577"/>
      <pc:docMkLst>
        <pc:docMk/>
      </pc:docMkLst>
      <pc:sldChg chg="modSp">
        <pc:chgData name="Markus Dick" userId="S::markus.dick@stop2drop.ch::a37d811a-4868-49c6-8130-93581e422559" providerId="AD" clId="Web-{7BB22B1E-8F4F-F26D-FE6B-48E00BBEF855}" dt="2025-01-23T13:03:22.344" v="0" actId="1076"/>
        <pc:sldMkLst>
          <pc:docMk/>
          <pc:sldMk cId="4233409840" sldId="294"/>
        </pc:sldMkLst>
      </pc:sldChg>
      <pc:sldChg chg="modSp">
        <pc:chgData name="Markus Dick" userId="S::markus.dick@stop2drop.ch::a37d811a-4868-49c6-8130-93581e422559" providerId="AD" clId="Web-{7BB22B1E-8F4F-F26D-FE6B-48E00BBEF855}" dt="2025-01-23T13:09:23.305" v="4" actId="20577"/>
        <pc:sldMkLst>
          <pc:docMk/>
          <pc:sldMk cId="1299086544" sldId="302"/>
        </pc:sldMkLst>
      </pc:sldChg>
    </pc:docChg>
  </pc:docChgLst>
  <pc:docChgLst>
    <pc:chgData name="Janine Schmutz" userId="4fabdac9-624f-4827-8527-7883fa13f629" providerId="ADAL" clId="{F095812F-6A2D-4102-A865-B5D8648D207C}"/>
    <pc:docChg chg="undo custSel addSld delSld modSld sldOrd modMainMaster">
      <pc:chgData name="Janine Schmutz" userId="4fabdac9-624f-4827-8527-7883fa13f629" providerId="ADAL" clId="{F095812F-6A2D-4102-A865-B5D8648D207C}" dt="2024-04-02T07:43:36.595" v="2142" actId="478"/>
      <pc:docMkLst>
        <pc:docMk/>
      </pc:docMkLst>
      <pc:sldChg chg="addSp delSp modSp mod addAnim delAnim">
        <pc:chgData name="Janine Schmutz" userId="4fabdac9-624f-4827-8527-7883fa13f629" providerId="ADAL" clId="{F095812F-6A2D-4102-A865-B5D8648D207C}" dt="2024-04-02T07:29:53.215" v="1952" actId="26606"/>
        <pc:sldMkLst>
          <pc:docMk/>
          <pc:sldMk cId="1577499883" sldId="256"/>
        </pc:sldMkLst>
      </pc:sldChg>
      <pc:sldChg chg="delSp modSp mod">
        <pc:chgData name="Janine Schmutz" userId="4fabdac9-624f-4827-8527-7883fa13f629" providerId="ADAL" clId="{F095812F-6A2D-4102-A865-B5D8648D207C}" dt="2024-04-02T07:18:59.365" v="1842" actId="478"/>
        <pc:sldMkLst>
          <pc:docMk/>
          <pc:sldMk cId="790585297" sldId="257"/>
        </pc:sldMkLst>
      </pc:sldChg>
      <pc:sldChg chg="delSp mod">
        <pc:chgData name="Janine Schmutz" userId="4fabdac9-624f-4827-8527-7883fa13f629" providerId="ADAL" clId="{F095812F-6A2D-4102-A865-B5D8648D207C}" dt="2024-04-02T07:19:15.169" v="1845" actId="478"/>
        <pc:sldMkLst>
          <pc:docMk/>
          <pc:sldMk cId="3229858800" sldId="258"/>
        </pc:sldMkLst>
      </pc:sldChg>
      <pc:sldChg chg="addSp delSp modSp mod modNotesTx">
        <pc:chgData name="Janine Schmutz" userId="4fabdac9-624f-4827-8527-7883fa13f629" providerId="ADAL" clId="{F095812F-6A2D-4102-A865-B5D8648D207C}" dt="2024-04-02T07:19:22.343" v="1847" actId="478"/>
        <pc:sldMkLst>
          <pc:docMk/>
          <pc:sldMk cId="1938573227" sldId="259"/>
        </pc:sldMkLst>
      </pc:sldChg>
      <pc:sldChg chg="addSp delSp modSp new mod modNotesTx">
        <pc:chgData name="Janine Schmutz" userId="4fabdac9-624f-4827-8527-7883fa13f629" providerId="ADAL" clId="{F095812F-6A2D-4102-A865-B5D8648D207C}" dt="2024-04-02T07:20:47.202" v="1871" actId="478"/>
        <pc:sldMkLst>
          <pc:docMk/>
          <pc:sldMk cId="2029159796" sldId="260"/>
        </pc:sldMkLst>
      </pc:sldChg>
      <pc:sldChg chg="addSp delSp modSp new mod modAnim modNotesTx">
        <pc:chgData name="Janine Schmutz" userId="4fabdac9-624f-4827-8527-7883fa13f629" providerId="ADAL" clId="{F095812F-6A2D-4102-A865-B5D8648D207C}" dt="2024-04-02T07:19:03.373" v="1843" actId="478"/>
        <pc:sldMkLst>
          <pc:docMk/>
          <pc:sldMk cId="2763509427" sldId="261"/>
        </pc:sldMkLst>
      </pc:sldChg>
      <pc:sldChg chg="delSp modSp new mod modNotesTx">
        <pc:chgData name="Janine Schmutz" userId="4fabdac9-624f-4827-8527-7883fa13f629" providerId="ADAL" clId="{F095812F-6A2D-4102-A865-B5D8648D207C}" dt="2024-04-02T07:20:56.474" v="1873" actId="478"/>
        <pc:sldMkLst>
          <pc:docMk/>
          <pc:sldMk cId="2186857132" sldId="262"/>
        </pc:sldMkLst>
      </pc:sldChg>
      <pc:sldChg chg="delSp modSp add mod ord">
        <pc:chgData name="Janine Schmutz" userId="4fabdac9-624f-4827-8527-7883fa13f629" providerId="ADAL" clId="{F095812F-6A2D-4102-A865-B5D8648D207C}" dt="2024-04-02T07:22:44.806" v="1878" actId="478"/>
        <pc:sldMkLst>
          <pc:docMk/>
          <pc:sldMk cId="3656036077" sldId="263"/>
        </pc:sldMkLst>
      </pc:sldChg>
      <pc:sldChg chg="modSp new del mod">
        <pc:chgData name="Janine Schmutz" userId="4fabdac9-624f-4827-8527-7883fa13f629" providerId="ADAL" clId="{F095812F-6A2D-4102-A865-B5D8648D207C}" dt="2024-03-25T15:45:55.793" v="1221" actId="47"/>
        <pc:sldMkLst>
          <pc:docMk/>
          <pc:sldMk cId="1489365801" sldId="264"/>
        </pc:sldMkLst>
      </pc:sldChg>
      <pc:sldChg chg="delSp modSp add mod ord">
        <pc:chgData name="Janine Schmutz" userId="4fabdac9-624f-4827-8527-7883fa13f629" providerId="ADAL" clId="{F095812F-6A2D-4102-A865-B5D8648D207C}" dt="2024-04-02T07:27:06.378" v="1912" actId="478"/>
        <pc:sldMkLst>
          <pc:docMk/>
          <pc:sldMk cId="2021778666" sldId="265"/>
        </pc:sldMkLst>
      </pc:sldChg>
      <pc:sldChg chg="addSp delSp modSp new mod modNotesTx">
        <pc:chgData name="Janine Schmutz" userId="4fabdac9-624f-4827-8527-7883fa13f629" providerId="ADAL" clId="{F095812F-6A2D-4102-A865-B5D8648D207C}" dt="2024-04-02T07:27:10.094" v="1914" actId="478"/>
        <pc:sldMkLst>
          <pc:docMk/>
          <pc:sldMk cId="2596157420" sldId="266"/>
        </pc:sldMkLst>
      </pc:sldChg>
      <pc:sldChg chg="delSp modSp new mod">
        <pc:chgData name="Janine Schmutz" userId="4fabdac9-624f-4827-8527-7883fa13f629" providerId="ADAL" clId="{F095812F-6A2D-4102-A865-B5D8648D207C}" dt="2024-04-02T07:27:16.077" v="1917" actId="478"/>
        <pc:sldMkLst>
          <pc:docMk/>
          <pc:sldMk cId="4098265024" sldId="267"/>
        </pc:sldMkLst>
      </pc:sldChg>
      <pc:sldChg chg="delSp modSp new mod">
        <pc:chgData name="Janine Schmutz" userId="4fabdac9-624f-4827-8527-7883fa13f629" providerId="ADAL" clId="{F095812F-6A2D-4102-A865-B5D8648D207C}" dt="2024-04-02T07:27:24.903" v="1921" actId="478"/>
        <pc:sldMkLst>
          <pc:docMk/>
          <pc:sldMk cId="3103806479" sldId="268"/>
        </pc:sldMkLst>
      </pc:sldChg>
      <pc:sldChg chg="addSp delSp modSp new mod setBg">
        <pc:chgData name="Janine Schmutz" userId="4fabdac9-624f-4827-8527-7883fa13f629" providerId="ADAL" clId="{F095812F-6A2D-4102-A865-B5D8648D207C}" dt="2024-04-02T07:27:28.966" v="1923" actId="478"/>
        <pc:sldMkLst>
          <pc:docMk/>
          <pc:sldMk cId="522950369" sldId="269"/>
        </pc:sldMkLst>
      </pc:sldChg>
      <pc:sldChg chg="addSp delSp modSp new mod">
        <pc:chgData name="Janine Schmutz" userId="4fabdac9-624f-4827-8527-7883fa13f629" providerId="ADAL" clId="{F095812F-6A2D-4102-A865-B5D8648D207C}" dt="2024-04-02T07:39:45.737" v="2072" actId="1076"/>
        <pc:sldMkLst>
          <pc:docMk/>
          <pc:sldMk cId="1480238930" sldId="270"/>
        </pc:sldMkLst>
      </pc:sldChg>
      <pc:sldChg chg="delSp modSp add mod ord">
        <pc:chgData name="Janine Schmutz" userId="4fabdac9-624f-4827-8527-7883fa13f629" providerId="ADAL" clId="{F095812F-6A2D-4102-A865-B5D8648D207C}" dt="2024-04-02T07:27:20.308" v="1919" actId="478"/>
        <pc:sldMkLst>
          <pc:docMk/>
          <pc:sldMk cId="2588692498" sldId="271"/>
        </pc:sldMkLst>
      </pc:sldChg>
      <pc:sldChg chg="addSp delSp modSp new mod setBg">
        <pc:chgData name="Janine Schmutz" userId="4fabdac9-624f-4827-8527-7883fa13f629" providerId="ADAL" clId="{F095812F-6A2D-4102-A865-B5D8648D207C}" dt="2024-04-02T07:30:45.943" v="1961"/>
        <pc:sldMkLst>
          <pc:docMk/>
          <pc:sldMk cId="886956711" sldId="272"/>
        </pc:sldMkLst>
      </pc:sldChg>
      <pc:sldChg chg="addSp delSp modSp new mod">
        <pc:chgData name="Janine Schmutz" userId="4fabdac9-624f-4827-8527-7883fa13f629" providerId="ADAL" clId="{F095812F-6A2D-4102-A865-B5D8648D207C}" dt="2024-04-02T07:31:11.578" v="1963" actId="478"/>
        <pc:sldMkLst>
          <pc:docMk/>
          <pc:sldMk cId="2828469089" sldId="273"/>
        </pc:sldMkLst>
      </pc:sldChg>
      <pc:sldChg chg="addSp delSp modSp add mod ord">
        <pc:chgData name="Janine Schmutz" userId="4fabdac9-624f-4827-8527-7883fa13f629" providerId="ADAL" clId="{F095812F-6A2D-4102-A865-B5D8648D207C}" dt="2024-04-02T07:40:41.842" v="2088" actId="478"/>
        <pc:sldMkLst>
          <pc:docMk/>
          <pc:sldMk cId="2251389365" sldId="274"/>
        </pc:sldMkLst>
      </pc:sldChg>
      <pc:sldChg chg="addSp delSp modSp new mod setBg">
        <pc:chgData name="Janine Schmutz" userId="4fabdac9-624f-4827-8527-7883fa13f629" providerId="ADAL" clId="{F095812F-6A2D-4102-A865-B5D8648D207C}" dt="2024-04-02T07:40:51.312" v="2091" actId="26606"/>
        <pc:sldMkLst>
          <pc:docMk/>
          <pc:sldMk cId="1359888732" sldId="275"/>
        </pc:sldMkLst>
      </pc:sldChg>
      <pc:sldChg chg="addSp delSp modSp new mod">
        <pc:chgData name="Janine Schmutz" userId="4fabdac9-624f-4827-8527-7883fa13f629" providerId="ADAL" clId="{F095812F-6A2D-4102-A865-B5D8648D207C}" dt="2024-04-02T07:43:23.813" v="2138" actId="20577"/>
        <pc:sldMkLst>
          <pc:docMk/>
          <pc:sldMk cId="3916977265" sldId="276"/>
        </pc:sldMkLst>
      </pc:sldChg>
      <pc:sldChg chg="delSp modSp new mod">
        <pc:chgData name="Janine Schmutz" userId="4fabdac9-624f-4827-8527-7883fa13f629" providerId="ADAL" clId="{F095812F-6A2D-4102-A865-B5D8648D207C}" dt="2024-04-02T07:43:32.715" v="2140" actId="478"/>
        <pc:sldMkLst>
          <pc:docMk/>
          <pc:sldMk cId="3718878878" sldId="277"/>
        </pc:sldMkLst>
      </pc:sldChg>
      <pc:sldChg chg="addSp delSp modSp new mod">
        <pc:chgData name="Janine Schmutz" userId="4fabdac9-624f-4827-8527-7883fa13f629" providerId="ADAL" clId="{F095812F-6A2D-4102-A865-B5D8648D207C}" dt="2024-04-02T07:43:36.595" v="2142" actId="478"/>
        <pc:sldMkLst>
          <pc:docMk/>
          <pc:sldMk cId="1952988374" sldId="278"/>
        </pc:sldMkLst>
      </pc:sldChg>
      <pc:sldChg chg="delSp modSp add mod">
        <pc:chgData name="Janine Schmutz" userId="4fabdac9-624f-4827-8527-7883fa13f629" providerId="ADAL" clId="{F095812F-6A2D-4102-A865-B5D8648D207C}" dt="2024-04-02T07:22:39.014" v="1875" actId="478"/>
        <pc:sldMkLst>
          <pc:docMk/>
          <pc:sldMk cId="4092171724" sldId="279"/>
        </pc:sldMkLst>
      </pc:sldChg>
      <pc:sldChg chg="delSp modSp add mod">
        <pc:chgData name="Janine Schmutz" userId="4fabdac9-624f-4827-8527-7883fa13f629" providerId="ADAL" clId="{F095812F-6A2D-4102-A865-B5D8648D207C}" dt="2024-04-02T07:22:48.752" v="1880" actId="478"/>
        <pc:sldMkLst>
          <pc:docMk/>
          <pc:sldMk cId="2998262627" sldId="280"/>
        </pc:sldMkLst>
      </pc:sldChg>
      <pc:sldChg chg="addSp delSp modSp new mod modAnim">
        <pc:chgData name="Janine Schmutz" userId="4fabdac9-624f-4827-8527-7883fa13f629" providerId="ADAL" clId="{F095812F-6A2D-4102-A865-B5D8648D207C}" dt="2024-04-02T07:22:53.376" v="1882" actId="478"/>
        <pc:sldMkLst>
          <pc:docMk/>
          <pc:sldMk cId="3909462159" sldId="281"/>
        </pc:sldMkLst>
      </pc:sldChg>
      <pc:sldChg chg="addSp delSp modSp add mod modAnim">
        <pc:chgData name="Janine Schmutz" userId="4fabdac9-624f-4827-8527-7883fa13f629" providerId="ADAL" clId="{F095812F-6A2D-4102-A865-B5D8648D207C}" dt="2024-04-02T07:22:58.896" v="1884" actId="478"/>
        <pc:sldMkLst>
          <pc:docMk/>
          <pc:sldMk cId="2129779124" sldId="282"/>
        </pc:sldMkLst>
      </pc:sldChg>
      <pc:sldChg chg="addSp delSp modSp add mod ord">
        <pc:chgData name="Janine Schmutz" userId="4fabdac9-624f-4827-8527-7883fa13f629" providerId="ADAL" clId="{F095812F-6A2D-4102-A865-B5D8648D207C}" dt="2024-04-02T07:40:29.383" v="2082" actId="478"/>
        <pc:sldMkLst>
          <pc:docMk/>
          <pc:sldMk cId="1628477837" sldId="283"/>
        </pc:sldMkLst>
      </pc:sldChg>
      <pc:sldChg chg="addSp delSp modSp add mod">
        <pc:chgData name="Janine Schmutz" userId="4fabdac9-624f-4827-8527-7883fa13f629" providerId="ADAL" clId="{F095812F-6A2D-4102-A865-B5D8648D207C}" dt="2024-04-02T07:40:33.846" v="2084" actId="478"/>
        <pc:sldMkLst>
          <pc:docMk/>
          <pc:sldMk cId="2410741956" sldId="284"/>
        </pc:sldMkLst>
      </pc:sldChg>
      <pc:sldChg chg="addSp delSp modSp add mod">
        <pc:chgData name="Janine Schmutz" userId="4fabdac9-624f-4827-8527-7883fa13f629" providerId="ADAL" clId="{F095812F-6A2D-4102-A865-B5D8648D207C}" dt="2024-04-02T07:40:37.792" v="2086" actId="478"/>
        <pc:sldMkLst>
          <pc:docMk/>
          <pc:sldMk cId="1699911199" sldId="285"/>
        </pc:sldMkLst>
      </pc:sldChg>
      <pc:sldChg chg="addSp delSp modSp add mod modAnim">
        <pc:chgData name="Janine Schmutz" userId="4fabdac9-624f-4827-8527-7883fa13f629" providerId="ADAL" clId="{F095812F-6A2D-4102-A865-B5D8648D207C}" dt="2024-04-02T07:23:03.076" v="1886" actId="478"/>
        <pc:sldMkLst>
          <pc:docMk/>
          <pc:sldMk cId="1206938946" sldId="286"/>
        </pc:sldMkLst>
      </pc:sldChg>
      <pc:sldChg chg="addSp delSp modSp add mod ord modAnim">
        <pc:chgData name="Janine Schmutz" userId="4fabdac9-624f-4827-8527-7883fa13f629" providerId="ADAL" clId="{F095812F-6A2D-4102-A865-B5D8648D207C}" dt="2024-04-02T07:23:08.331" v="1889" actId="478"/>
        <pc:sldMkLst>
          <pc:docMk/>
          <pc:sldMk cId="3009994369" sldId="287"/>
        </pc:sldMkLst>
      </pc:sldChg>
      <pc:sldChg chg="addSp delSp modSp add mod modAnim">
        <pc:chgData name="Janine Schmutz" userId="4fabdac9-624f-4827-8527-7883fa13f629" providerId="ADAL" clId="{F095812F-6A2D-4102-A865-B5D8648D207C}" dt="2024-04-02T07:23:12.849" v="1891" actId="478"/>
        <pc:sldMkLst>
          <pc:docMk/>
          <pc:sldMk cId="4156577284" sldId="288"/>
        </pc:sldMkLst>
      </pc:sldChg>
      <pc:sldChg chg="addSp delSp modSp new mod">
        <pc:chgData name="Janine Schmutz" userId="4fabdac9-624f-4827-8527-7883fa13f629" providerId="ADAL" clId="{F095812F-6A2D-4102-A865-B5D8648D207C}" dt="2024-04-02T07:26:22.700" v="1907" actId="14100"/>
        <pc:sldMkLst>
          <pc:docMk/>
          <pc:sldMk cId="2128427470" sldId="289"/>
        </pc:sldMkLst>
      </pc:sldChg>
      <pc:sldChg chg="addSp delSp modSp add mod modAnim">
        <pc:chgData name="Janine Schmutz" userId="4fabdac9-624f-4827-8527-7883fa13f629" providerId="ADAL" clId="{F095812F-6A2D-4102-A865-B5D8648D207C}" dt="2024-04-02T07:27:01.864" v="1910" actId="478"/>
        <pc:sldMkLst>
          <pc:docMk/>
          <pc:sldMk cId="1596275373" sldId="290"/>
        </pc:sldMkLst>
      </pc:sldChg>
      <pc:sldMasterChg chg="addSp delSp modSp mod modSldLayout">
        <pc:chgData name="Janine Schmutz" userId="4fabdac9-624f-4827-8527-7883fa13f629" providerId="ADAL" clId="{F095812F-6A2D-4102-A865-B5D8648D207C}" dt="2024-04-02T07:25:50.788" v="1904" actId="1076"/>
        <pc:sldMasterMkLst>
          <pc:docMk/>
          <pc:sldMasterMk cId="594725491" sldId="2147483648"/>
        </pc:sldMasterMkLst>
        <pc:sldLayoutChg chg="delSp mod">
          <pc:chgData name="Janine Schmutz" userId="4fabdac9-624f-4827-8527-7883fa13f629" providerId="ADAL" clId="{F095812F-6A2D-4102-A865-B5D8648D207C}" dt="2024-04-02T07:19:47.955" v="1849" actId="478"/>
          <pc:sldLayoutMkLst>
            <pc:docMk/>
            <pc:sldMasterMk cId="594725491" sldId="2147483648"/>
            <pc:sldLayoutMk cId="4043166929" sldId="2147483649"/>
          </pc:sldLayoutMkLst>
        </pc:sldLayoutChg>
        <pc:sldLayoutChg chg="delSp mod">
          <pc:chgData name="Janine Schmutz" userId="4fabdac9-624f-4827-8527-7883fa13f629" providerId="ADAL" clId="{F095812F-6A2D-4102-A865-B5D8648D207C}" dt="2024-04-02T07:19:53.667" v="1851" actId="478"/>
          <pc:sldLayoutMkLst>
            <pc:docMk/>
            <pc:sldMasterMk cId="594725491" sldId="2147483648"/>
            <pc:sldLayoutMk cId="3433200589" sldId="2147483650"/>
          </pc:sldLayoutMkLst>
        </pc:sldLayoutChg>
        <pc:sldLayoutChg chg="delSp mod">
          <pc:chgData name="Janine Schmutz" userId="4fabdac9-624f-4827-8527-7883fa13f629" providerId="ADAL" clId="{F095812F-6A2D-4102-A865-B5D8648D207C}" dt="2024-04-02T07:19:57.588" v="1853" actId="478"/>
          <pc:sldLayoutMkLst>
            <pc:docMk/>
            <pc:sldMasterMk cId="594725491" sldId="2147483648"/>
            <pc:sldLayoutMk cId="2835585648" sldId="2147483651"/>
          </pc:sldLayoutMkLst>
        </pc:sldLayoutChg>
        <pc:sldLayoutChg chg="delSp mod">
          <pc:chgData name="Janine Schmutz" userId="4fabdac9-624f-4827-8527-7883fa13f629" providerId="ADAL" clId="{F095812F-6A2D-4102-A865-B5D8648D207C}" dt="2024-04-02T07:20:01.022" v="1855" actId="478"/>
          <pc:sldLayoutMkLst>
            <pc:docMk/>
            <pc:sldMasterMk cId="594725491" sldId="2147483648"/>
            <pc:sldLayoutMk cId="742901757" sldId="2147483652"/>
          </pc:sldLayoutMkLst>
        </pc:sldLayoutChg>
        <pc:sldLayoutChg chg="delSp mod">
          <pc:chgData name="Janine Schmutz" userId="4fabdac9-624f-4827-8527-7883fa13f629" providerId="ADAL" clId="{F095812F-6A2D-4102-A865-B5D8648D207C}" dt="2024-04-02T07:20:03.848" v="1857" actId="478"/>
          <pc:sldLayoutMkLst>
            <pc:docMk/>
            <pc:sldMasterMk cId="594725491" sldId="2147483648"/>
            <pc:sldLayoutMk cId="2024084034" sldId="2147483653"/>
          </pc:sldLayoutMkLst>
        </pc:sldLayoutChg>
        <pc:sldLayoutChg chg="delSp mod">
          <pc:chgData name="Janine Schmutz" userId="4fabdac9-624f-4827-8527-7883fa13f629" providerId="ADAL" clId="{F095812F-6A2D-4102-A865-B5D8648D207C}" dt="2024-04-02T07:20:08.914" v="1859" actId="478"/>
          <pc:sldLayoutMkLst>
            <pc:docMk/>
            <pc:sldMasterMk cId="594725491" sldId="2147483648"/>
            <pc:sldLayoutMk cId="2440206447" sldId="2147483654"/>
          </pc:sldLayoutMkLst>
        </pc:sldLayoutChg>
        <pc:sldLayoutChg chg="delSp mod">
          <pc:chgData name="Janine Schmutz" userId="4fabdac9-624f-4827-8527-7883fa13f629" providerId="ADAL" clId="{F095812F-6A2D-4102-A865-B5D8648D207C}" dt="2024-04-02T07:20:12.295" v="1861" actId="478"/>
          <pc:sldLayoutMkLst>
            <pc:docMk/>
            <pc:sldMasterMk cId="594725491" sldId="2147483648"/>
            <pc:sldLayoutMk cId="3087692832" sldId="2147483655"/>
          </pc:sldLayoutMkLst>
        </pc:sldLayoutChg>
        <pc:sldLayoutChg chg="delSp mod">
          <pc:chgData name="Janine Schmutz" userId="4fabdac9-624f-4827-8527-7883fa13f629" providerId="ADAL" clId="{F095812F-6A2D-4102-A865-B5D8648D207C}" dt="2024-04-02T07:20:15.250" v="1863" actId="478"/>
          <pc:sldLayoutMkLst>
            <pc:docMk/>
            <pc:sldMasterMk cId="594725491" sldId="2147483648"/>
            <pc:sldLayoutMk cId="3453883237" sldId="2147483656"/>
          </pc:sldLayoutMkLst>
        </pc:sldLayoutChg>
        <pc:sldLayoutChg chg="delSp mod">
          <pc:chgData name="Janine Schmutz" userId="4fabdac9-624f-4827-8527-7883fa13f629" providerId="ADAL" clId="{F095812F-6A2D-4102-A865-B5D8648D207C}" dt="2024-04-02T07:20:18.995" v="1865" actId="478"/>
          <pc:sldLayoutMkLst>
            <pc:docMk/>
            <pc:sldMasterMk cId="594725491" sldId="2147483648"/>
            <pc:sldLayoutMk cId="2509888776" sldId="2147483657"/>
          </pc:sldLayoutMkLst>
        </pc:sldLayoutChg>
        <pc:sldLayoutChg chg="delSp mod">
          <pc:chgData name="Janine Schmutz" userId="4fabdac9-624f-4827-8527-7883fa13f629" providerId="ADAL" clId="{F095812F-6A2D-4102-A865-B5D8648D207C}" dt="2024-04-02T07:20:23.472" v="1867" actId="478"/>
          <pc:sldLayoutMkLst>
            <pc:docMk/>
            <pc:sldMasterMk cId="594725491" sldId="2147483648"/>
            <pc:sldLayoutMk cId="1699206799" sldId="2147483658"/>
          </pc:sldLayoutMkLst>
        </pc:sldLayoutChg>
        <pc:sldLayoutChg chg="delSp mod">
          <pc:chgData name="Janine Schmutz" userId="4fabdac9-624f-4827-8527-7883fa13f629" providerId="ADAL" clId="{F095812F-6A2D-4102-A865-B5D8648D207C}" dt="2024-04-02T07:20:26.966" v="1869" actId="478"/>
          <pc:sldLayoutMkLst>
            <pc:docMk/>
            <pc:sldMasterMk cId="594725491" sldId="2147483648"/>
            <pc:sldLayoutMk cId="2809958959" sldId="2147483659"/>
          </pc:sldLayoutMkLst>
        </pc:sldLayoutChg>
      </pc:sldMasterChg>
    </pc:docChg>
  </pc:docChgLst>
  <pc:docChgLst>
    <pc:chgData name="Janine Schmutz" userId="S::janine.schmutz@stop2drop.ch::4fabdac9-624f-4827-8527-7883fa13f629" providerId="AD" clId="Web-{B5C08E36-292C-918E-2A86-AB9BECB04BC6}"/>
    <pc:docChg chg="addSld modSld">
      <pc:chgData name="Janine Schmutz" userId="S::janine.schmutz@stop2drop.ch::4fabdac9-624f-4827-8527-7883fa13f629" providerId="AD" clId="Web-{B5C08E36-292C-918E-2A86-AB9BECB04BC6}" dt="2024-03-20T13:10:17.581" v="36"/>
      <pc:docMkLst>
        <pc:docMk/>
      </pc:docMkLst>
      <pc:sldChg chg="addSp delSp modSp mod setBg setClrOvrMap">
        <pc:chgData name="Janine Schmutz" userId="S::janine.schmutz@stop2drop.ch::4fabdac9-624f-4827-8527-7883fa13f629" providerId="AD" clId="Web-{B5C08E36-292C-918E-2A86-AB9BECB04BC6}" dt="2024-03-20T13:05:15.153" v="12"/>
        <pc:sldMkLst>
          <pc:docMk/>
          <pc:sldMk cId="1577499883" sldId="256"/>
        </pc:sldMkLst>
      </pc:sldChg>
      <pc:sldChg chg="modSp">
        <pc:chgData name="Janine Schmutz" userId="S::janine.schmutz@stop2drop.ch::4fabdac9-624f-4827-8527-7883fa13f629" providerId="AD" clId="Web-{B5C08E36-292C-918E-2A86-AB9BECB04BC6}" dt="2024-03-20T13:06:27.170" v="25" actId="20577"/>
        <pc:sldMkLst>
          <pc:docMk/>
          <pc:sldMk cId="790585297" sldId="257"/>
        </pc:sldMkLst>
      </pc:sldChg>
      <pc:sldChg chg="modSp new">
        <pc:chgData name="Janine Schmutz" userId="S::janine.schmutz@stop2drop.ch::4fabdac9-624f-4827-8527-7883fa13f629" providerId="AD" clId="Web-{B5C08E36-292C-918E-2A86-AB9BECB04BC6}" dt="2024-03-20T13:07:29.718" v="28" actId="20577"/>
        <pc:sldMkLst>
          <pc:docMk/>
          <pc:sldMk cId="3229858800" sldId="258"/>
        </pc:sldMkLst>
      </pc:sldChg>
      <pc:sldChg chg="addSp modSp new">
        <pc:chgData name="Janine Schmutz" userId="S::janine.schmutz@stop2drop.ch::4fabdac9-624f-4827-8527-7883fa13f629" providerId="AD" clId="Web-{B5C08E36-292C-918E-2A86-AB9BECB04BC6}" dt="2024-03-20T13:10:17.581" v="36"/>
        <pc:sldMkLst>
          <pc:docMk/>
          <pc:sldMk cId="1938573227" sldId="259"/>
        </pc:sldMkLst>
      </pc:sldChg>
    </pc:docChg>
  </pc:docChgLst>
  <pc:docChgLst>
    <pc:chgData name="Felicitas Ettlin" userId="a505feeb-852b-4059-8e62-54542fa42109" providerId="ADAL" clId="{DFE45585-627C-466A-8B13-8CD5C681F31A}"/>
    <pc:docChg chg="undo custSel addSld delSld modSld">
      <pc:chgData name="Felicitas Ettlin" userId="a505feeb-852b-4059-8e62-54542fa42109" providerId="ADAL" clId="{DFE45585-627C-466A-8B13-8CD5C681F31A}" dt="2025-02-05T08:47:47.676" v="170" actId="114"/>
      <pc:docMkLst>
        <pc:docMk/>
      </pc:docMkLst>
      <pc:sldChg chg="modSp mod">
        <pc:chgData name="Felicitas Ettlin" userId="a505feeb-852b-4059-8e62-54542fa42109" providerId="ADAL" clId="{DFE45585-627C-466A-8B13-8CD5C681F31A}" dt="2025-01-23T13:41:28.859" v="103" actId="255"/>
        <pc:sldMkLst>
          <pc:docMk/>
          <pc:sldMk cId="1577499883" sldId="256"/>
        </pc:sldMkLst>
        <pc:spChg chg="mod">
          <ac:chgData name="Felicitas Ettlin" userId="a505feeb-852b-4059-8e62-54542fa42109" providerId="ADAL" clId="{DFE45585-627C-466A-8B13-8CD5C681F31A}" dt="2025-01-23T13:41:20.662" v="102" actId="255"/>
          <ac:spMkLst>
            <pc:docMk/>
            <pc:sldMk cId="1577499883" sldId="256"/>
            <ac:spMk id="2" creationId="{00000000-0000-0000-0000-000000000000}"/>
          </ac:spMkLst>
        </pc:spChg>
        <pc:spChg chg="mod">
          <ac:chgData name="Felicitas Ettlin" userId="a505feeb-852b-4059-8e62-54542fa42109" providerId="ADAL" clId="{DFE45585-627C-466A-8B13-8CD5C681F31A}" dt="2025-01-23T13:41:28.859" v="103" actId="255"/>
          <ac:spMkLst>
            <pc:docMk/>
            <pc:sldMk cId="1577499883" sldId="256"/>
            <ac:spMk id="3" creationId="{00000000-0000-0000-0000-000000000000}"/>
          </ac:spMkLst>
        </pc:spChg>
      </pc:sldChg>
      <pc:sldChg chg="modNotesTx">
        <pc:chgData name="Felicitas Ettlin" userId="a505feeb-852b-4059-8e62-54542fa42109" providerId="ADAL" clId="{DFE45585-627C-466A-8B13-8CD5C681F31A}" dt="2025-02-05T08:47:47.676" v="170" actId="114"/>
        <pc:sldMkLst>
          <pc:docMk/>
          <pc:sldMk cId="790585297" sldId="257"/>
        </pc:sldMkLst>
      </pc:sldChg>
      <pc:sldChg chg="modNotesTx">
        <pc:chgData name="Felicitas Ettlin" userId="a505feeb-852b-4059-8e62-54542fa42109" providerId="ADAL" clId="{DFE45585-627C-466A-8B13-8CD5C681F31A}" dt="2025-02-03T13:46:16.788" v="164" actId="114"/>
        <pc:sldMkLst>
          <pc:docMk/>
          <pc:sldMk cId="2763509427" sldId="261"/>
        </pc:sldMkLst>
      </pc:sldChg>
      <pc:sldChg chg="modSp mod">
        <pc:chgData name="Felicitas Ettlin" userId="a505feeb-852b-4059-8e62-54542fa42109" providerId="ADAL" clId="{DFE45585-627C-466A-8B13-8CD5C681F31A}" dt="2025-01-23T13:45:49.388" v="128" actId="1035"/>
        <pc:sldMkLst>
          <pc:docMk/>
          <pc:sldMk cId="4092171724" sldId="279"/>
        </pc:sldMkLst>
        <pc:spChg chg="mod">
          <ac:chgData name="Felicitas Ettlin" userId="a505feeb-852b-4059-8e62-54542fa42109" providerId="ADAL" clId="{DFE45585-627C-466A-8B13-8CD5C681F31A}" dt="2025-01-23T13:45:32.270" v="123" actId="1035"/>
          <ac:spMkLst>
            <pc:docMk/>
            <pc:sldMk cId="4092171724" sldId="279"/>
            <ac:spMk id="14" creationId="{CBA65EB8-F5CB-C548-F3C4-B0A5F5C9C868}"/>
          </ac:spMkLst>
        </pc:spChg>
        <pc:spChg chg="mod">
          <ac:chgData name="Felicitas Ettlin" userId="a505feeb-852b-4059-8e62-54542fa42109" providerId="ADAL" clId="{DFE45585-627C-466A-8B13-8CD5C681F31A}" dt="2025-01-23T13:45:49.388" v="128" actId="1035"/>
          <ac:spMkLst>
            <pc:docMk/>
            <pc:sldMk cId="4092171724" sldId="279"/>
            <ac:spMk id="17" creationId="{5C6F90E9-03C9-A3FB-0942-56C7E814B31C}"/>
          </ac:spMkLst>
        </pc:spChg>
      </pc:sldChg>
      <pc:sldChg chg="addSp delSp modSp mod modAnim modNotesTx">
        <pc:chgData name="Felicitas Ettlin" userId="a505feeb-852b-4059-8e62-54542fa42109" providerId="ADAL" clId="{DFE45585-627C-466A-8B13-8CD5C681F31A}" dt="2025-02-03T13:46:32.089" v="166" actId="114"/>
        <pc:sldMkLst>
          <pc:docMk/>
          <pc:sldMk cId="3909462159" sldId="281"/>
        </pc:sldMkLst>
        <pc:picChg chg="add mod">
          <ac:chgData name="Felicitas Ettlin" userId="a505feeb-852b-4059-8e62-54542fa42109" providerId="ADAL" clId="{DFE45585-627C-466A-8B13-8CD5C681F31A}" dt="2025-01-13T15:18:12.778" v="23" actId="1035"/>
          <ac:picMkLst>
            <pc:docMk/>
            <pc:sldMk cId="3909462159" sldId="281"/>
            <ac:picMk id="10" creationId="{B7225846-62E7-B8D3-F31E-315D395A7945}"/>
          </ac:picMkLst>
        </pc:picChg>
        <pc:picChg chg="add mod">
          <ac:chgData name="Felicitas Ettlin" userId="a505feeb-852b-4059-8e62-54542fa42109" providerId="ADAL" clId="{DFE45585-627C-466A-8B13-8CD5C681F31A}" dt="2025-01-13T15:18:01.618" v="20" actId="1076"/>
          <ac:picMkLst>
            <pc:docMk/>
            <pc:sldMk cId="3909462159" sldId="281"/>
            <ac:picMk id="12" creationId="{F6848792-6CDF-F0F0-74A8-BEE37012DFCC}"/>
          </ac:picMkLst>
        </pc:picChg>
      </pc:sldChg>
      <pc:sldChg chg="modSp mod">
        <pc:chgData name="Felicitas Ettlin" userId="a505feeb-852b-4059-8e62-54542fa42109" providerId="ADAL" clId="{DFE45585-627C-466A-8B13-8CD5C681F31A}" dt="2025-01-27T15:20:17.293" v="160" actId="20577"/>
        <pc:sldMkLst>
          <pc:docMk/>
          <pc:sldMk cId="1907797956" sldId="291"/>
        </pc:sldMkLst>
        <pc:spChg chg="mod">
          <ac:chgData name="Felicitas Ettlin" userId="a505feeb-852b-4059-8e62-54542fa42109" providerId="ADAL" clId="{DFE45585-627C-466A-8B13-8CD5C681F31A}" dt="2025-01-23T13:39:34.630" v="99"/>
          <ac:spMkLst>
            <pc:docMk/>
            <pc:sldMk cId="1907797956" sldId="291"/>
            <ac:spMk id="7" creationId="{E46A8B3A-A716-FA01-E30B-DD75AA3A672E}"/>
          </ac:spMkLst>
        </pc:spChg>
        <pc:spChg chg="mod">
          <ac:chgData name="Felicitas Ettlin" userId="a505feeb-852b-4059-8e62-54542fa42109" providerId="ADAL" clId="{DFE45585-627C-466A-8B13-8CD5C681F31A}" dt="2025-01-23T13:39:34.630" v="99"/>
          <ac:spMkLst>
            <pc:docMk/>
            <pc:sldMk cId="1907797956" sldId="291"/>
            <ac:spMk id="8" creationId="{9D85F455-6CDE-4F23-D16C-6BBE68B811DD}"/>
          </ac:spMkLst>
        </pc:spChg>
        <pc:spChg chg="mod">
          <ac:chgData name="Felicitas Ettlin" userId="a505feeb-852b-4059-8e62-54542fa42109" providerId="ADAL" clId="{DFE45585-627C-466A-8B13-8CD5C681F31A}" dt="2025-01-27T15:20:17.293" v="160" actId="20577"/>
          <ac:spMkLst>
            <pc:docMk/>
            <pc:sldMk cId="1907797956" sldId="291"/>
            <ac:spMk id="10" creationId="{4B89554B-4C0B-DA72-76A9-46FB4E5E0BF2}"/>
          </ac:spMkLst>
        </pc:spChg>
        <pc:spChg chg="mod">
          <ac:chgData name="Felicitas Ettlin" userId="a505feeb-852b-4059-8e62-54542fa42109" providerId="ADAL" clId="{DFE45585-627C-466A-8B13-8CD5C681F31A}" dt="2025-01-23T13:39:34.630" v="99"/>
          <ac:spMkLst>
            <pc:docMk/>
            <pc:sldMk cId="1907797956" sldId="291"/>
            <ac:spMk id="13" creationId="{A3DAA4CA-1D09-3CA0-C6C1-00342D12F480}"/>
          </ac:spMkLst>
        </pc:spChg>
      </pc:sldChg>
      <pc:sldChg chg="modSp">
        <pc:chgData name="Felicitas Ettlin" userId="a505feeb-852b-4059-8e62-54542fa42109" providerId="ADAL" clId="{DFE45585-627C-466A-8B13-8CD5C681F31A}" dt="2025-01-23T13:39:34.630" v="99"/>
        <pc:sldMkLst>
          <pc:docMk/>
          <pc:sldMk cId="54771240" sldId="292"/>
        </pc:sldMkLst>
        <pc:spChg chg="mod">
          <ac:chgData name="Felicitas Ettlin" userId="a505feeb-852b-4059-8e62-54542fa42109" providerId="ADAL" clId="{DFE45585-627C-466A-8B13-8CD5C681F31A}" dt="2025-01-23T13:39:34.630" v="99"/>
          <ac:spMkLst>
            <pc:docMk/>
            <pc:sldMk cId="54771240" sldId="292"/>
            <ac:spMk id="8" creationId="{9D85F455-6CDE-4F23-D16C-6BBE68B811DD}"/>
          </ac:spMkLst>
        </pc:spChg>
        <pc:spChg chg="mod">
          <ac:chgData name="Felicitas Ettlin" userId="a505feeb-852b-4059-8e62-54542fa42109" providerId="ADAL" clId="{DFE45585-627C-466A-8B13-8CD5C681F31A}" dt="2025-01-23T13:39:34.630" v="99"/>
          <ac:spMkLst>
            <pc:docMk/>
            <pc:sldMk cId="54771240" sldId="292"/>
            <ac:spMk id="9" creationId="{918EF7B7-7CE0-7472-0CD9-114C4ADDAF42}"/>
          </ac:spMkLst>
        </pc:spChg>
        <pc:spChg chg="mod">
          <ac:chgData name="Felicitas Ettlin" userId="a505feeb-852b-4059-8e62-54542fa42109" providerId="ADAL" clId="{DFE45585-627C-466A-8B13-8CD5C681F31A}" dt="2025-01-23T13:39:34.630" v="99"/>
          <ac:spMkLst>
            <pc:docMk/>
            <pc:sldMk cId="54771240" sldId="292"/>
            <ac:spMk id="10" creationId="{4B89554B-4C0B-DA72-76A9-46FB4E5E0BF2}"/>
          </ac:spMkLst>
        </pc:spChg>
      </pc:sldChg>
      <pc:sldChg chg="modSp mod modNotesTx">
        <pc:chgData name="Felicitas Ettlin" userId="a505feeb-852b-4059-8e62-54542fa42109" providerId="ADAL" clId="{DFE45585-627C-466A-8B13-8CD5C681F31A}" dt="2025-02-05T08:47:06.262" v="169" actId="20577"/>
        <pc:sldMkLst>
          <pc:docMk/>
          <pc:sldMk cId="1127444088" sldId="293"/>
        </pc:sldMkLst>
        <pc:spChg chg="mod">
          <ac:chgData name="Felicitas Ettlin" userId="a505feeb-852b-4059-8e62-54542fa42109" providerId="ADAL" clId="{DFE45585-627C-466A-8B13-8CD5C681F31A}" dt="2025-01-27T15:21:45.422" v="161" actId="113"/>
          <ac:spMkLst>
            <pc:docMk/>
            <pc:sldMk cId="1127444088" sldId="293"/>
            <ac:spMk id="2" creationId="{8BAC4DDA-5AE9-7956-21AA-6FC5638FDFDC}"/>
          </ac:spMkLst>
        </pc:spChg>
        <pc:spChg chg="mod">
          <ac:chgData name="Felicitas Ettlin" userId="a505feeb-852b-4059-8e62-54542fa42109" providerId="ADAL" clId="{DFE45585-627C-466A-8B13-8CD5C681F31A}" dt="2025-01-23T13:39:34.630" v="99"/>
          <ac:spMkLst>
            <pc:docMk/>
            <pc:sldMk cId="1127444088" sldId="293"/>
            <ac:spMk id="7" creationId="{E46A8B3A-A716-FA01-E30B-DD75AA3A672E}"/>
          </ac:spMkLst>
        </pc:spChg>
        <pc:spChg chg="mod">
          <ac:chgData name="Felicitas Ettlin" userId="a505feeb-852b-4059-8e62-54542fa42109" providerId="ADAL" clId="{DFE45585-627C-466A-8B13-8CD5C681F31A}" dt="2025-01-23T13:39:34.630" v="99"/>
          <ac:spMkLst>
            <pc:docMk/>
            <pc:sldMk cId="1127444088" sldId="293"/>
            <ac:spMk id="9" creationId="{918EF7B7-7CE0-7472-0CD9-114C4ADDAF42}"/>
          </ac:spMkLst>
        </pc:spChg>
        <pc:spChg chg="mod">
          <ac:chgData name="Felicitas Ettlin" userId="a505feeb-852b-4059-8e62-54542fa42109" providerId="ADAL" clId="{DFE45585-627C-466A-8B13-8CD5C681F31A}" dt="2025-02-05T08:47:06.262" v="169" actId="20577"/>
          <ac:spMkLst>
            <pc:docMk/>
            <pc:sldMk cId="1127444088" sldId="293"/>
            <ac:spMk id="10" creationId="{4B89554B-4C0B-DA72-76A9-46FB4E5E0BF2}"/>
          </ac:spMkLst>
        </pc:spChg>
      </pc:sldChg>
      <pc:sldChg chg="add del">
        <pc:chgData name="Felicitas Ettlin" userId="a505feeb-852b-4059-8e62-54542fa42109" providerId="ADAL" clId="{DFE45585-627C-466A-8B13-8CD5C681F31A}" dt="2025-01-23T13:39:53.018" v="101" actId="2696"/>
        <pc:sldMkLst>
          <pc:docMk/>
          <pc:sldMk cId="4233409840" sldId="294"/>
        </pc:sldMkLst>
      </pc:sldChg>
      <pc:sldChg chg="modSp mod">
        <pc:chgData name="Felicitas Ettlin" userId="a505feeb-852b-4059-8e62-54542fa42109" providerId="ADAL" clId="{DFE45585-627C-466A-8B13-8CD5C681F31A}" dt="2025-01-23T13:45:00.655" v="117" actId="20577"/>
        <pc:sldMkLst>
          <pc:docMk/>
          <pc:sldMk cId="751472173" sldId="297"/>
        </pc:sldMkLst>
        <pc:spChg chg="mod">
          <ac:chgData name="Felicitas Ettlin" userId="a505feeb-852b-4059-8e62-54542fa42109" providerId="ADAL" clId="{DFE45585-627C-466A-8B13-8CD5C681F31A}" dt="2025-01-23T13:45:00.655" v="117" actId="20577"/>
          <ac:spMkLst>
            <pc:docMk/>
            <pc:sldMk cId="751472173" sldId="297"/>
            <ac:spMk id="3" creationId="{C10B836C-F8C0-F5A7-E4F3-D28145101A31}"/>
          </ac:spMkLst>
        </pc:spChg>
      </pc:sldChg>
      <pc:sldChg chg="modSp">
        <pc:chgData name="Felicitas Ettlin" userId="a505feeb-852b-4059-8e62-54542fa42109" providerId="ADAL" clId="{DFE45585-627C-466A-8B13-8CD5C681F31A}" dt="2025-01-13T15:08:37.004" v="1"/>
        <pc:sldMkLst>
          <pc:docMk/>
          <pc:sldMk cId="1607447564" sldId="298"/>
        </pc:sldMkLst>
        <pc:picChg chg="mod">
          <ac:chgData name="Felicitas Ettlin" userId="a505feeb-852b-4059-8e62-54542fa42109" providerId="ADAL" clId="{DFE45585-627C-466A-8B13-8CD5C681F31A}" dt="2025-01-13T15:08:37.004" v="1"/>
          <ac:picMkLst>
            <pc:docMk/>
            <pc:sldMk cId="1607447564" sldId="298"/>
            <ac:picMk id="6" creationId="{8DA4D6A2-A10E-DBF2-1587-98E7D1B16998}"/>
          </ac:picMkLst>
        </pc:picChg>
      </pc:sldChg>
      <pc:sldChg chg="modSp mod">
        <pc:chgData name="Felicitas Ettlin" userId="a505feeb-852b-4059-8e62-54542fa42109" providerId="ADAL" clId="{DFE45585-627C-466A-8B13-8CD5C681F31A}" dt="2025-01-23T13:47:18.200" v="137" actId="20577"/>
        <pc:sldMkLst>
          <pc:docMk/>
          <pc:sldMk cId="2265284123" sldId="300"/>
        </pc:sldMkLst>
        <pc:spChg chg="mod">
          <ac:chgData name="Felicitas Ettlin" userId="a505feeb-852b-4059-8e62-54542fa42109" providerId="ADAL" clId="{DFE45585-627C-466A-8B13-8CD5C681F31A}" dt="2025-01-23T13:47:18.200" v="137" actId="20577"/>
          <ac:spMkLst>
            <pc:docMk/>
            <pc:sldMk cId="2265284123" sldId="300"/>
            <ac:spMk id="8" creationId="{15FDACDB-F923-321B-6C33-8FEFDBF9AD26}"/>
          </ac:spMkLst>
        </pc:spChg>
        <pc:picChg chg="mod">
          <ac:chgData name="Felicitas Ettlin" userId="a505feeb-852b-4059-8e62-54542fa42109" providerId="ADAL" clId="{DFE45585-627C-466A-8B13-8CD5C681F31A}" dt="2025-01-13T15:07:15.059" v="0"/>
          <ac:picMkLst>
            <pc:docMk/>
            <pc:sldMk cId="2265284123" sldId="300"/>
            <ac:picMk id="7" creationId="{69E73B5B-391C-C68C-C042-AC3CA2341925}"/>
          </ac:picMkLst>
        </pc:picChg>
      </pc:sldChg>
      <pc:sldChg chg="modSp mod">
        <pc:chgData name="Felicitas Ettlin" userId="a505feeb-852b-4059-8e62-54542fa42109" providerId="ADAL" clId="{DFE45585-627C-466A-8B13-8CD5C681F31A}" dt="2025-01-23T13:46:32.004" v="136" actId="20577"/>
        <pc:sldMkLst>
          <pc:docMk/>
          <pc:sldMk cId="3123865967" sldId="301"/>
        </pc:sldMkLst>
        <pc:spChg chg="mod">
          <ac:chgData name="Felicitas Ettlin" userId="a505feeb-852b-4059-8e62-54542fa42109" providerId="ADAL" clId="{DFE45585-627C-466A-8B13-8CD5C681F31A}" dt="2025-01-23T13:15:19.193" v="74" actId="20577"/>
          <ac:spMkLst>
            <pc:docMk/>
            <pc:sldMk cId="3123865967" sldId="301"/>
            <ac:spMk id="2" creationId="{F7443B35-5A3F-F2E8-42CC-B98A63BDAE16}"/>
          </ac:spMkLst>
        </pc:spChg>
        <pc:spChg chg="mod">
          <ac:chgData name="Felicitas Ettlin" userId="a505feeb-852b-4059-8e62-54542fa42109" providerId="ADAL" clId="{DFE45585-627C-466A-8B13-8CD5C681F31A}" dt="2025-01-23T13:46:32.004" v="136" actId="20577"/>
          <ac:spMkLst>
            <pc:docMk/>
            <pc:sldMk cId="3123865967" sldId="301"/>
            <ac:spMk id="7" creationId="{486335C6-9D0B-AEC3-FBB0-B2DC2DB1DD03}"/>
          </ac:spMkLst>
        </pc:spChg>
      </pc:sldChg>
      <pc:sldChg chg="modSp add del mod">
        <pc:chgData name="Felicitas Ettlin" userId="a505feeb-852b-4059-8e62-54542fa42109" providerId="ADAL" clId="{DFE45585-627C-466A-8B13-8CD5C681F31A}" dt="2025-01-23T13:43:44.699" v="115" actId="2696"/>
        <pc:sldMkLst>
          <pc:docMk/>
          <pc:sldMk cId="1299086544" sldId="302"/>
        </pc:sldMkLst>
      </pc:sldChg>
      <pc:sldChg chg="addSp modSp add del mod">
        <pc:chgData name="Felicitas Ettlin" userId="a505feeb-852b-4059-8e62-54542fa42109" providerId="ADAL" clId="{DFE45585-627C-466A-8B13-8CD5C681F31A}" dt="2025-01-23T13:34:26.486" v="91" actId="2696"/>
        <pc:sldMkLst>
          <pc:docMk/>
          <pc:sldMk cId="2602388948" sldId="303"/>
        </pc:sldMkLst>
      </pc:sldChg>
      <pc:sldChg chg="addSp delSp modSp add mod">
        <pc:chgData name="Felicitas Ettlin" userId="a505feeb-852b-4059-8e62-54542fa42109" providerId="ADAL" clId="{DFE45585-627C-466A-8B13-8CD5C681F31A}" dt="2025-01-23T13:34:09.731" v="90" actId="478"/>
        <pc:sldMkLst>
          <pc:docMk/>
          <pc:sldMk cId="1827164867" sldId="304"/>
        </pc:sldMkLst>
        <pc:picChg chg="add mod">
          <ac:chgData name="Felicitas Ettlin" userId="a505feeb-852b-4059-8e62-54542fa42109" providerId="ADAL" clId="{DFE45585-627C-466A-8B13-8CD5C681F31A}" dt="2025-01-23T13:34:06.734" v="89" actId="1076"/>
          <ac:picMkLst>
            <pc:docMk/>
            <pc:sldMk cId="1827164867" sldId="304"/>
            <ac:picMk id="6" creationId="{4BAE35AC-BABC-C13D-DBEF-4B2E03801F7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panose="020F0502020204030204" pitchFamily="34" charset="0"/>
              </a:defRPr>
            </a:lvl1pPr>
          </a:lstStyle>
          <a:p>
            <a:endParaRPr lang="de-CH"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panose="020F0502020204030204" pitchFamily="34" charset="0"/>
              </a:defRPr>
            </a:lvl1pPr>
          </a:lstStyle>
          <a:p>
            <a:fld id="{525F8D91-145E-419C-9DE3-E96F5977ADF3}" type="datetimeFigureOut">
              <a:rPr lang="de-CH" smtClean="0"/>
              <a:pPr/>
              <a:t>05.02.2025</a:t>
            </a:fld>
            <a:endParaRPr lang="de-CH"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panose="020F0502020204030204" pitchFamily="34" charset="0"/>
              </a:defRPr>
            </a:lvl1pPr>
          </a:lstStyle>
          <a:p>
            <a:endParaRPr lang="de-CH"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panose="020F0502020204030204" pitchFamily="34" charset="0"/>
              </a:defRPr>
            </a:lvl1pPr>
          </a:lstStyle>
          <a:p>
            <a:fld id="{D6205A66-0F67-4D63-87C8-B6157B98DD96}" type="slidenum">
              <a:rPr lang="de-CH" smtClean="0"/>
              <a:pPr/>
              <a:t>‹Nr.›</a:t>
            </a:fld>
            <a:endParaRPr lang="de-CH" dirty="0"/>
          </a:p>
        </p:txBody>
      </p:sp>
    </p:spTree>
    <p:extLst>
      <p:ext uri="{BB962C8B-B14F-4D97-AF65-F5344CB8AC3E}">
        <p14:creationId xmlns:p14="http://schemas.microsoft.com/office/powerpoint/2010/main" val="3862325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latin typeface="Calibri" panose="020F0502020204030204" pitchFamily="34" charset="0"/>
              <a:ea typeface="Calibri" panose="020F0502020204030204" pitchFamily="34" charset="0"/>
              <a:cs typeface="Calibri" panose="020F0502020204030204" pitchFamily="34" charset="0"/>
            </a:endParaRPr>
          </a:p>
        </p:txBody>
      </p:sp>
      <p:sp>
        <p:nvSpPr>
          <p:cNvPr id="4" name="Foliennummernplatzhalter 3"/>
          <p:cNvSpPr>
            <a:spLocks noGrp="1"/>
          </p:cNvSpPr>
          <p:nvPr>
            <p:ph type="sldNum" sz="quarter" idx="5"/>
          </p:nvPr>
        </p:nvSpPr>
        <p:spPr/>
        <p:txBody>
          <a:bodyPr/>
          <a:lstStyle/>
          <a:p>
            <a:fld id="{D6205A66-0F67-4D63-87C8-B6157B98DD96}" type="slidenum">
              <a:rPr lang="de-CH" smtClean="0"/>
              <a:t>1</a:t>
            </a:fld>
            <a:endParaRPr lang="de-CH"/>
          </a:p>
        </p:txBody>
      </p:sp>
    </p:spTree>
    <p:extLst>
      <p:ext uri="{BB962C8B-B14F-4D97-AF65-F5344CB8AC3E}">
        <p14:creationId xmlns:p14="http://schemas.microsoft.com/office/powerpoint/2010/main" val="1493446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90718-E7FE-BB0C-4B3C-ECFAE6184B8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6173212-41E7-D21B-A067-B16D4FCE7E2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F7DCB15-C94B-9632-43B0-C95C2850EFBD}"/>
              </a:ext>
            </a:extLst>
          </p:cNvPr>
          <p:cNvSpPr>
            <a:spLocks noGrp="1"/>
          </p:cNvSpPr>
          <p:nvPr>
            <p:ph type="body" idx="1"/>
          </p:nvPr>
        </p:nvSpPr>
        <p:spPr/>
        <p:txBody>
          <a:bodyPr/>
          <a:lstStyle/>
          <a:p>
            <a:endParaRPr lang="de-CH">
              <a:latin typeface="Calibri" panose="020F0502020204030204" pitchFamily="34" charset="0"/>
              <a:ea typeface="Calibri" panose="020F0502020204030204" pitchFamily="34" charset="0"/>
              <a:cs typeface="Calibri" panose="020F0502020204030204" pitchFamily="34" charset="0"/>
            </a:endParaRPr>
          </a:p>
        </p:txBody>
      </p:sp>
      <p:sp>
        <p:nvSpPr>
          <p:cNvPr id="4" name="Foliennummernplatzhalter 3">
            <a:extLst>
              <a:ext uri="{FF2B5EF4-FFF2-40B4-BE49-F238E27FC236}">
                <a16:creationId xmlns:a16="http://schemas.microsoft.com/office/drawing/2014/main" id="{621D66AB-8403-14C9-408B-B33439A20100}"/>
              </a:ext>
            </a:extLst>
          </p:cNvPr>
          <p:cNvSpPr>
            <a:spLocks noGrp="1"/>
          </p:cNvSpPr>
          <p:nvPr>
            <p:ph type="sldNum" sz="quarter" idx="5"/>
          </p:nvPr>
        </p:nvSpPr>
        <p:spPr/>
        <p:txBody>
          <a:bodyPr/>
          <a:lstStyle/>
          <a:p>
            <a:fld id="{D6205A66-0F67-4D63-87C8-B6157B98DD96}" type="slidenum">
              <a:rPr lang="de-CH" smtClean="0"/>
              <a:t>10</a:t>
            </a:fld>
            <a:endParaRPr lang="de-CH"/>
          </a:p>
        </p:txBody>
      </p:sp>
    </p:spTree>
    <p:extLst>
      <p:ext uri="{BB962C8B-B14F-4D97-AF65-F5344CB8AC3E}">
        <p14:creationId xmlns:p14="http://schemas.microsoft.com/office/powerpoint/2010/main" val="1334214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latin typeface="Calibri" panose="020F0502020204030204" pitchFamily="34" charset="0"/>
                <a:ea typeface="Calibri" panose="020F0502020204030204" pitchFamily="34" charset="0"/>
                <a:cs typeface="Calibri" panose="020F0502020204030204" pitchFamily="34" charset="0"/>
              </a:rPr>
              <a:t>Hinweis: LP informiert die Kinder, wann der Theorieteil stattfindet. Gleich anschließend oder an einem anderen Tag? (fakultativ)</a:t>
            </a:r>
            <a:endParaRPr lang="de-CH" i="1" dirty="0">
              <a:latin typeface="Calibri" panose="020F0502020204030204" pitchFamily="34" charset="0"/>
              <a:ea typeface="Calibri" panose="020F0502020204030204" pitchFamily="34" charset="0"/>
              <a:cs typeface="Calibri" panose="020F0502020204030204" pitchFamily="34" charset="0"/>
            </a:endParaRPr>
          </a:p>
          <a:p>
            <a:endParaRPr lang="de-DE" dirty="0">
              <a:latin typeface="Calibri" panose="020F0502020204030204" pitchFamily="34" charset="0"/>
              <a:ea typeface="Calibri" panose="020F0502020204030204" pitchFamily="34" charset="0"/>
              <a:cs typeface="Calibri" panose="020F0502020204030204" pitchFamily="34" charset="0"/>
            </a:endParaRPr>
          </a:p>
          <a:p>
            <a:r>
              <a:rPr lang="de-DE" dirty="0">
                <a:latin typeface="Calibri" panose="020F0502020204030204" pitchFamily="34" charset="0"/>
                <a:ea typeface="Calibri" panose="020F0502020204030204" pitchFamily="34" charset="0"/>
                <a:cs typeface="Calibri" panose="020F0502020204030204" pitchFamily="34" charset="0"/>
              </a:rPr>
              <a:t>Theorieteil: Zur Vorbereitung auf die nationale </a:t>
            </a:r>
            <a:r>
              <a:rPr lang="de-DE" dirty="0" err="1">
                <a:latin typeface="Calibri" panose="020F0502020204030204" pitchFamily="34" charset="0"/>
                <a:ea typeface="Calibri" panose="020F0502020204030204" pitchFamily="34" charset="0"/>
                <a:cs typeface="Calibri" panose="020F0502020204030204" pitchFamily="34" charset="0"/>
              </a:rPr>
              <a:t>Zigistummel</a:t>
            </a:r>
            <a:r>
              <a:rPr lang="de-DE" dirty="0">
                <a:latin typeface="Calibri" panose="020F0502020204030204" pitchFamily="34" charset="0"/>
                <a:ea typeface="Calibri" panose="020F0502020204030204" pitchFamily="34" charset="0"/>
                <a:cs typeface="Calibri" panose="020F0502020204030204" pitchFamily="34" charset="0"/>
              </a:rPr>
              <a:t>-Sammel-Challenge beschäftigen wir uns mit dem Themendossier (Videos und Quiz auf stop2drop Website). </a:t>
            </a:r>
          </a:p>
          <a:p>
            <a:endParaRPr lang="de-DE" dirty="0">
              <a:latin typeface="Calibri" panose="020F0502020204030204" pitchFamily="34" charset="0"/>
              <a:ea typeface="Calibri" panose="020F0502020204030204" pitchFamily="34" charset="0"/>
              <a:cs typeface="Calibri" panose="020F0502020204030204" pitchFamily="34" charset="0"/>
            </a:endParaRPr>
          </a:p>
          <a:p>
            <a:endParaRPr lang="de-DE" dirty="0">
              <a:latin typeface="Calibri" panose="020F0502020204030204" pitchFamily="34" charset="0"/>
              <a:ea typeface="Calibri" panose="020F0502020204030204" pitchFamily="34" charset="0"/>
              <a:cs typeface="Calibri" panose="020F0502020204030204" pitchFamily="34" charset="0"/>
            </a:endParaRPr>
          </a:p>
        </p:txBody>
      </p:sp>
      <p:sp>
        <p:nvSpPr>
          <p:cNvPr id="4" name="Foliennummernplatzhalter 3"/>
          <p:cNvSpPr>
            <a:spLocks noGrp="1"/>
          </p:cNvSpPr>
          <p:nvPr>
            <p:ph type="sldNum" sz="quarter" idx="5"/>
          </p:nvPr>
        </p:nvSpPr>
        <p:spPr/>
        <p:txBody>
          <a:bodyPr/>
          <a:lstStyle/>
          <a:p>
            <a:fld id="{D6205A66-0F67-4D63-87C8-B6157B98DD96}" type="slidenum">
              <a:rPr lang="de-CH" smtClean="0"/>
              <a:t>11</a:t>
            </a:fld>
            <a:endParaRPr lang="de-CH"/>
          </a:p>
        </p:txBody>
      </p:sp>
    </p:spTree>
    <p:extLst>
      <p:ext uri="{BB962C8B-B14F-4D97-AF65-F5344CB8AC3E}">
        <p14:creationId xmlns:p14="http://schemas.microsoft.com/office/powerpoint/2010/main" val="3901136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985F0-8432-AA31-E0D2-AE67BE092B3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AF72650-F5A9-4D89-8EC8-85C02550023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FC560AC-1FF7-F3DC-14ED-3518DB815F26}"/>
              </a:ext>
            </a:extLst>
          </p:cNvPr>
          <p:cNvSpPr>
            <a:spLocks noGrp="1"/>
          </p:cNvSpPr>
          <p:nvPr>
            <p:ph type="body" idx="1"/>
          </p:nvPr>
        </p:nvSpPr>
        <p:spPr/>
        <p:txBody>
          <a:bodyPr/>
          <a:lstStyle/>
          <a:p>
            <a:r>
              <a:rPr lang="de-DE"/>
              <a:t>LP informiert Kinder über das benötigte Material für den Praxisteil.</a:t>
            </a:r>
          </a:p>
          <a:p>
            <a:endParaRPr lang="de-DE"/>
          </a:p>
          <a:p>
            <a:endParaRPr lang="de-CH"/>
          </a:p>
        </p:txBody>
      </p:sp>
      <p:sp>
        <p:nvSpPr>
          <p:cNvPr id="4" name="Foliennummernplatzhalter 3">
            <a:extLst>
              <a:ext uri="{FF2B5EF4-FFF2-40B4-BE49-F238E27FC236}">
                <a16:creationId xmlns:a16="http://schemas.microsoft.com/office/drawing/2014/main" id="{5DF8E606-3FEB-EF7F-4126-BA5F022649C4}"/>
              </a:ext>
            </a:extLst>
          </p:cNvPr>
          <p:cNvSpPr>
            <a:spLocks noGrp="1"/>
          </p:cNvSpPr>
          <p:nvPr>
            <p:ph type="sldNum" sz="quarter" idx="5"/>
          </p:nvPr>
        </p:nvSpPr>
        <p:spPr/>
        <p:txBody>
          <a:bodyPr/>
          <a:lstStyle/>
          <a:p>
            <a:fld id="{D6205A66-0F67-4D63-87C8-B6157B98DD96}" type="slidenum">
              <a:rPr lang="de-CH" smtClean="0"/>
              <a:t>12</a:t>
            </a:fld>
            <a:endParaRPr lang="de-CH"/>
          </a:p>
        </p:txBody>
      </p:sp>
    </p:spTree>
    <p:extLst>
      <p:ext uri="{BB962C8B-B14F-4D97-AF65-F5344CB8AC3E}">
        <p14:creationId xmlns:p14="http://schemas.microsoft.com/office/powerpoint/2010/main" val="2233431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1" dirty="0"/>
              <a:t>Hinweis für LP: Diese Folie zeigt den Praxisbezug auf. </a:t>
            </a:r>
          </a:p>
          <a:p>
            <a:endParaRPr lang="de-DE" dirty="0"/>
          </a:p>
          <a:p>
            <a:r>
              <a:rPr lang="de-DE" dirty="0"/>
              <a:t>Fallen euch beim Spazierengehen die Zigarettenstummel auf? Wann habt ihr zuletzt Zigarettenstummel am Boden wahrgenommen?</a:t>
            </a:r>
          </a:p>
          <a:p>
            <a:endParaRPr lang="de-CH" dirty="0"/>
          </a:p>
          <a:p>
            <a:r>
              <a:rPr lang="de-CH" dirty="0"/>
              <a:t>Hier einige </a:t>
            </a:r>
            <a:r>
              <a:rPr lang="de-CH" b="1" dirty="0"/>
              <a:t>Beispiele</a:t>
            </a:r>
            <a:r>
              <a:rPr lang="de-CH" dirty="0"/>
              <a:t> von Zigarettenstummel am Boden: Park, Spazierweg, Schachtdeckel, Skipiste… </a:t>
            </a:r>
          </a:p>
          <a:p>
            <a:r>
              <a:rPr lang="de-CH" dirty="0"/>
              <a:t>Das Problem an Zigaretten-Littering: Regen und Schnee löst die giftigen Stoffe aus den Filtern, verschmutzt Wasser, Mikroplastik…</a:t>
            </a:r>
          </a:p>
          <a:p>
            <a:pPr defTabSz="955712">
              <a:defRPr/>
            </a:pPr>
            <a:endParaRPr lang="de-CH" dirty="0"/>
          </a:p>
          <a:p>
            <a:pPr defTabSz="955712">
              <a:defRPr/>
            </a:pPr>
            <a:r>
              <a:rPr lang="de-CH" dirty="0"/>
              <a:t>Zigarettenstummel sind weltweit das am meisten achtlos weggeworfene Produkt.</a:t>
            </a:r>
          </a:p>
          <a:p>
            <a:pPr defTabSz="955712">
              <a:defRPr/>
            </a:pPr>
            <a:r>
              <a:rPr lang="de-CH" dirty="0"/>
              <a:t>In der Schweiz kostet </a:t>
            </a:r>
            <a:r>
              <a:rPr lang="de-CH" b="1" dirty="0"/>
              <a:t>Zigaretten-Littering jährlich: 52 </a:t>
            </a:r>
            <a:r>
              <a:rPr lang="de-CH" b="1" dirty="0" err="1"/>
              <a:t>Mio</a:t>
            </a:r>
            <a:r>
              <a:rPr lang="de-CH" b="1" dirty="0"/>
              <a:t> CHF Reinigungskosten</a:t>
            </a:r>
            <a:r>
              <a:rPr lang="de-CH" dirty="0"/>
              <a:t>. </a:t>
            </a:r>
            <a:br>
              <a:rPr lang="de-CH" dirty="0"/>
            </a:br>
            <a:endParaRPr lang="de-CH" dirty="0"/>
          </a:p>
        </p:txBody>
      </p:sp>
      <p:sp>
        <p:nvSpPr>
          <p:cNvPr id="4" name="Foliennummernplatzhalter 3"/>
          <p:cNvSpPr>
            <a:spLocks noGrp="1"/>
          </p:cNvSpPr>
          <p:nvPr>
            <p:ph type="sldNum" sz="quarter" idx="5"/>
          </p:nvPr>
        </p:nvSpPr>
        <p:spPr/>
        <p:txBody>
          <a:bodyPr/>
          <a:lstStyle/>
          <a:p>
            <a:fld id="{D6205A66-0F67-4D63-87C8-B6157B98DD96}" type="slidenum">
              <a:rPr lang="de-CH" smtClean="0"/>
              <a:t>2</a:t>
            </a:fld>
            <a:endParaRPr lang="de-CH"/>
          </a:p>
        </p:txBody>
      </p:sp>
    </p:spTree>
    <p:extLst>
      <p:ext uri="{BB962C8B-B14F-4D97-AF65-F5344CB8AC3E}">
        <p14:creationId xmlns:p14="http://schemas.microsoft.com/office/powerpoint/2010/main" val="3297699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2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Hinweis für LP: Die nächsten drei Folien zeigen die Problematik von Zigaretten-Littering auf.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Jedes Jahr werden weltweit 4.5 Billionen </a:t>
            </a:r>
            <a:r>
              <a:rPr kumimoji="0" lang="de-DE" altLang="de-DE" sz="12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Zigistummel</a:t>
            </a:r>
            <a:r>
              <a:rPr kumimoji="0" lang="de-DE" altLang="de-DE"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achtlos weggeworfen. Das sind 600 Stummel für jeden Menschen auf dieser Welt. Zigaretten-Littering verursacht immense Reinigungskosten und gravierende Umweltschäden. Die weggeworfenen Zigarettenstummel verunreinigen unser Wasser, lösen Wald- und Wiesenbrände aus und vergiften unser gesamtes Ökosystem - von Bakterien bis zu uns Menschen.</a:t>
            </a:r>
          </a:p>
          <a:p>
            <a:endParaRPr lang="de-CH" dirty="0">
              <a:latin typeface="Calibri" panose="020F0502020204030204" pitchFamily="34" charset="0"/>
              <a:ea typeface="Calibri" panose="020F0502020204030204" pitchFamily="34" charset="0"/>
              <a:cs typeface="Calibri" panose="020F0502020204030204" pitchFamily="34" charset="0"/>
            </a:endParaRPr>
          </a:p>
        </p:txBody>
      </p:sp>
      <p:sp>
        <p:nvSpPr>
          <p:cNvPr id="4" name="Foliennummernplatzhalter 3"/>
          <p:cNvSpPr>
            <a:spLocks noGrp="1"/>
          </p:cNvSpPr>
          <p:nvPr>
            <p:ph type="sldNum" sz="quarter" idx="5"/>
          </p:nvPr>
        </p:nvSpPr>
        <p:spPr/>
        <p:txBody>
          <a:bodyPr/>
          <a:lstStyle/>
          <a:p>
            <a:fld id="{D6205A66-0F67-4D63-87C8-B6157B98DD96}" type="slidenum">
              <a:rPr lang="de-CH" smtClean="0"/>
              <a:t>3</a:t>
            </a:fld>
            <a:endParaRPr lang="de-CH"/>
          </a:p>
        </p:txBody>
      </p:sp>
    </p:spTree>
    <p:extLst>
      <p:ext uri="{BB962C8B-B14F-4D97-AF65-F5344CB8AC3E}">
        <p14:creationId xmlns:p14="http://schemas.microsoft.com/office/powerpoint/2010/main" val="3280073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55712">
              <a:defRPr/>
            </a:pPr>
            <a:r>
              <a:rPr lang="de-DE" b="0" i="0">
                <a:solidFill>
                  <a:srgbClr val="121212"/>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Regen und Schnee lösen die giftigen Stoffe aus den </a:t>
            </a:r>
            <a:r>
              <a:rPr lang="de-DE" b="0" i="0" err="1">
                <a:solidFill>
                  <a:srgbClr val="121212"/>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Zigistummeln</a:t>
            </a:r>
            <a:r>
              <a:rPr lang="de-DE" b="0" i="0">
                <a:solidFill>
                  <a:srgbClr val="121212"/>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 Dadurch gelangen sie in den Boden, in unsere Flüsse und Seen – und vergiften unser gesamtes Ökosystem. Die zurückbleibenden Zigarettenfilter bestehen aus Plastik-Mikrofasern. Sie sind nicht biologisch abbaubar, sondern zersetzen sich zu schädlichem Mikroplastik. Dieses Mikroplastik wird von Tieren über den Magen aufgenommen und gelangt so über die Nahrung zurück zum Menschen.</a:t>
            </a:r>
            <a:endParaRPr lang="de-CH">
              <a:latin typeface="Calibri" panose="020F0502020204030204" pitchFamily="34" charset="0"/>
              <a:ea typeface="Calibri" panose="020F0502020204030204" pitchFamily="34" charset="0"/>
              <a:cs typeface="Calibri" panose="020F0502020204030204" pitchFamily="34" charset="0"/>
            </a:endParaRPr>
          </a:p>
        </p:txBody>
      </p:sp>
      <p:sp>
        <p:nvSpPr>
          <p:cNvPr id="4" name="Foliennummernplatzhalter 3"/>
          <p:cNvSpPr>
            <a:spLocks noGrp="1"/>
          </p:cNvSpPr>
          <p:nvPr>
            <p:ph type="sldNum" sz="quarter" idx="5"/>
          </p:nvPr>
        </p:nvSpPr>
        <p:spPr/>
        <p:txBody>
          <a:bodyPr/>
          <a:lstStyle/>
          <a:p>
            <a:fld id="{D6205A66-0F67-4D63-87C8-B6157B98DD96}" type="slidenum">
              <a:rPr lang="de-CH" smtClean="0"/>
              <a:t>4</a:t>
            </a:fld>
            <a:endParaRPr lang="de-CH"/>
          </a:p>
        </p:txBody>
      </p:sp>
    </p:spTree>
    <p:extLst>
      <p:ext uri="{BB962C8B-B14F-4D97-AF65-F5344CB8AC3E}">
        <p14:creationId xmlns:p14="http://schemas.microsoft.com/office/powerpoint/2010/main" val="3528512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55712">
              <a:defRPr/>
            </a:pPr>
            <a:r>
              <a:rPr lang="de-DE" b="0" i="0">
                <a:solidFill>
                  <a:srgbClr val="121212"/>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Rauchen ist nicht nur schädlich für die Umwelt, sondern auch verantwortlich für zahlreiche Krankheiten. Rauchen schadet all unseren Organen und verkürzt unsere Lebenserwartung drastisch. Und die Gefahr beginnt bereits in jungen Jahren: Das Verschlucken eines Zigarettenstummels kann bei Kindern zu Vergiftungen führen.</a:t>
            </a:r>
            <a:endParaRPr lang="de-CH">
              <a:latin typeface="Calibri" panose="020F0502020204030204" pitchFamily="34" charset="0"/>
              <a:ea typeface="Calibri" panose="020F0502020204030204" pitchFamily="34" charset="0"/>
              <a:cs typeface="Calibri" panose="020F0502020204030204" pitchFamily="34" charset="0"/>
            </a:endParaRPr>
          </a:p>
        </p:txBody>
      </p:sp>
      <p:sp>
        <p:nvSpPr>
          <p:cNvPr id="4" name="Foliennummernplatzhalter 3"/>
          <p:cNvSpPr>
            <a:spLocks noGrp="1"/>
          </p:cNvSpPr>
          <p:nvPr>
            <p:ph type="sldNum" sz="quarter" idx="5"/>
          </p:nvPr>
        </p:nvSpPr>
        <p:spPr/>
        <p:txBody>
          <a:bodyPr/>
          <a:lstStyle/>
          <a:p>
            <a:fld id="{D6205A66-0F67-4D63-87C8-B6157B98DD96}" type="slidenum">
              <a:rPr lang="de-CH" smtClean="0"/>
              <a:t>5</a:t>
            </a:fld>
            <a:endParaRPr lang="de-CH"/>
          </a:p>
        </p:txBody>
      </p:sp>
    </p:spTree>
    <p:extLst>
      <p:ext uri="{BB962C8B-B14F-4D97-AF65-F5344CB8AC3E}">
        <p14:creationId xmlns:p14="http://schemas.microsoft.com/office/powerpoint/2010/main" val="1653599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i="1" dirty="0">
                <a:latin typeface="Calibri" panose="020F0502020204030204" pitchFamily="34" charset="0"/>
                <a:ea typeface="Calibri" panose="020F0502020204030204" pitchFamily="34" charset="0"/>
                <a:cs typeface="Calibri" panose="020F0502020204030204" pitchFamily="34" charset="0"/>
              </a:rPr>
              <a:t>Hinweis für LP: Das Video zeigt die Geschichte von stop2drop. Link zum Video: https://vimeo.com/818149947</a:t>
            </a:r>
          </a:p>
          <a:p>
            <a:endParaRPr lang="de-CH" dirty="0">
              <a:latin typeface="Calibri" panose="020F0502020204030204" pitchFamily="34" charset="0"/>
              <a:ea typeface="Calibri" panose="020F0502020204030204" pitchFamily="34" charset="0"/>
              <a:cs typeface="Calibri" panose="020F0502020204030204" pitchFamily="34" charset="0"/>
            </a:endParaRPr>
          </a:p>
          <a:p>
            <a:r>
              <a:rPr lang="de-CH" dirty="0">
                <a:latin typeface="Calibri" panose="020F0502020204030204" pitchFamily="34" charset="0"/>
                <a:ea typeface="Calibri" panose="020F0502020204030204" pitchFamily="34" charset="0"/>
                <a:cs typeface="Calibri" panose="020F0502020204030204" pitchFamily="34" charset="0"/>
              </a:rPr>
              <a:t>Eine 10. Schulklasse aus Burgdorf hat stop2drop gegründet. Innerhalb eines Schuljahres haben sie einen Verein gegründet, Sponsoren &amp; Multiplikatoren gesucht sowie 50’000 Stummel gesammelt. Die Jugendlichen haben gelernt, wie man eine Kampagne aufbaut, ein Budget erstellt und Sponsoren sucht. Sie waren sehr aktiv und hatten ein grosses Erfolgserlebnis. Nach dem Schuljahr sind die Jugendlichen in die Berufslehre gekommen. Der Verein wurde aufgelöst.</a:t>
            </a:r>
          </a:p>
          <a:p>
            <a:endParaRPr lang="de-CH" dirty="0">
              <a:latin typeface="Calibri" panose="020F0502020204030204" pitchFamily="34" charset="0"/>
              <a:ea typeface="Calibri" panose="020F0502020204030204" pitchFamily="34" charset="0"/>
              <a:cs typeface="Calibri" panose="020F0502020204030204" pitchFamily="34" charset="0"/>
            </a:endParaRPr>
          </a:p>
          <a:p>
            <a:r>
              <a:rPr lang="de-CH" dirty="0">
                <a:latin typeface="Calibri" panose="020F0502020204030204" pitchFamily="34" charset="0"/>
                <a:ea typeface="Calibri" panose="020F0502020204030204" pitchFamily="34" charset="0"/>
                <a:cs typeface="Calibri" panose="020F0502020204030204" pitchFamily="34" charset="0"/>
              </a:rPr>
              <a:t>Markus Dick hat stop2drop im Rahmen des ehemaligen Präventionsprojekts «Experiment Nichtrauchen» in Zusammenarbeit mit zwei ehemaligen Schülerinnen und Lehrer Manuel Hirschi weiterentwickelt.</a:t>
            </a:r>
          </a:p>
          <a:p>
            <a:r>
              <a:rPr lang="de-CH" dirty="0">
                <a:latin typeface="Calibri" panose="020F0502020204030204" pitchFamily="34" charset="0"/>
                <a:ea typeface="Calibri" panose="020F0502020204030204" pitchFamily="34" charset="0"/>
                <a:cs typeface="Calibri" panose="020F0502020204030204" pitchFamily="34" charset="0"/>
              </a:rPr>
              <a:t>Die erste Sammel-Challenge im Jahr 2021 war sehr erfolgreich. Innerhalb von zwei Wochen wurden knapp eine Million Stummel gesammelt. Wir haben sehr positives Feedback per Post, </a:t>
            </a:r>
            <a:r>
              <a:rPr lang="de-CH" dirty="0" err="1">
                <a:latin typeface="Calibri" panose="020F0502020204030204" pitchFamily="34" charset="0"/>
                <a:ea typeface="Calibri" panose="020F0502020204030204" pitchFamily="34" charset="0"/>
                <a:cs typeface="Calibri" panose="020F0502020204030204" pitchFamily="34" charset="0"/>
              </a:rPr>
              <a:t>Social</a:t>
            </a:r>
            <a:r>
              <a:rPr lang="de-CH" dirty="0">
                <a:latin typeface="Calibri" panose="020F0502020204030204" pitchFamily="34" charset="0"/>
                <a:ea typeface="Calibri" panose="020F0502020204030204" pitchFamily="34" charset="0"/>
                <a:cs typeface="Calibri" panose="020F0502020204030204" pitchFamily="34" charset="0"/>
              </a:rPr>
              <a:t> Media und über die Medien erhalten.</a:t>
            </a:r>
          </a:p>
          <a:p>
            <a:endParaRPr lang="de-CH" dirty="0">
              <a:latin typeface="Calibri" panose="020F0502020204030204" pitchFamily="34" charset="0"/>
              <a:ea typeface="Calibri" panose="020F0502020204030204" pitchFamily="34" charset="0"/>
              <a:cs typeface="Calibri" panose="020F0502020204030204" pitchFamily="34" charset="0"/>
            </a:endParaRPr>
          </a:p>
        </p:txBody>
      </p:sp>
      <p:sp>
        <p:nvSpPr>
          <p:cNvPr id="4" name="Foliennummernplatzhalter 3"/>
          <p:cNvSpPr>
            <a:spLocks noGrp="1"/>
          </p:cNvSpPr>
          <p:nvPr>
            <p:ph type="sldNum" sz="quarter" idx="5"/>
          </p:nvPr>
        </p:nvSpPr>
        <p:spPr/>
        <p:txBody>
          <a:bodyPr/>
          <a:lstStyle/>
          <a:p>
            <a:fld id="{D6205A66-0F67-4D63-87C8-B6157B98DD96}" type="slidenum">
              <a:rPr lang="de-CH" smtClean="0"/>
              <a:t>6</a:t>
            </a:fld>
            <a:endParaRPr lang="de-CH"/>
          </a:p>
        </p:txBody>
      </p:sp>
    </p:spTree>
    <p:extLst>
      <p:ext uri="{BB962C8B-B14F-4D97-AF65-F5344CB8AC3E}">
        <p14:creationId xmlns:p14="http://schemas.microsoft.com/office/powerpoint/2010/main" val="2656707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EB3CD-E43E-FD29-12BF-85994F29892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4F4093D-B04E-09CD-3C39-AA7AA13D984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F3DE6C0-9066-0F9C-D8CF-F5116BED19C4}"/>
              </a:ext>
            </a:extLst>
          </p:cNvPr>
          <p:cNvSpPr>
            <a:spLocks noGrp="1"/>
          </p:cNvSpPr>
          <p:nvPr>
            <p:ph type="body" idx="1"/>
          </p:nvPr>
        </p:nvSpPr>
        <p:spPr/>
        <p:txBody>
          <a:bodyPr/>
          <a:lstStyle/>
          <a:p>
            <a:endParaRPr lang="de-CH">
              <a:latin typeface="Calibri" panose="020F0502020204030204" pitchFamily="34" charset="0"/>
              <a:ea typeface="Calibri" panose="020F0502020204030204" pitchFamily="34" charset="0"/>
              <a:cs typeface="Calibri" panose="020F0502020204030204" pitchFamily="34" charset="0"/>
            </a:endParaRPr>
          </a:p>
        </p:txBody>
      </p:sp>
      <p:sp>
        <p:nvSpPr>
          <p:cNvPr id="4" name="Foliennummernplatzhalter 3">
            <a:extLst>
              <a:ext uri="{FF2B5EF4-FFF2-40B4-BE49-F238E27FC236}">
                <a16:creationId xmlns:a16="http://schemas.microsoft.com/office/drawing/2014/main" id="{564A385E-0F3A-AC0C-32DD-60FE19E6B706}"/>
              </a:ext>
            </a:extLst>
          </p:cNvPr>
          <p:cNvSpPr>
            <a:spLocks noGrp="1"/>
          </p:cNvSpPr>
          <p:nvPr>
            <p:ph type="sldNum" sz="quarter" idx="5"/>
          </p:nvPr>
        </p:nvSpPr>
        <p:spPr/>
        <p:txBody>
          <a:bodyPr/>
          <a:lstStyle/>
          <a:p>
            <a:fld id="{D6205A66-0F67-4D63-87C8-B6157B98DD96}" type="slidenum">
              <a:rPr lang="de-CH" smtClean="0"/>
              <a:t>7</a:t>
            </a:fld>
            <a:endParaRPr lang="de-CH"/>
          </a:p>
        </p:txBody>
      </p:sp>
    </p:spTree>
    <p:extLst>
      <p:ext uri="{BB962C8B-B14F-4D97-AF65-F5344CB8AC3E}">
        <p14:creationId xmlns:p14="http://schemas.microsoft.com/office/powerpoint/2010/main" val="2493069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atin typeface="Calibri" panose="020F0502020204030204" pitchFamily="34" charset="0"/>
                <a:ea typeface="Calibri" panose="020F0502020204030204" pitchFamily="34" charset="0"/>
                <a:cs typeface="Calibri" panose="020F0502020204030204" pitchFamily="34" charset="0"/>
              </a:rPr>
              <a:t>Wie ihr nun gehört habt, entstehen durch das Zigaretten-Littering einige Probleme. Zusammen mit der Bevölkerung kämpft stop2drop gegen diese Probleme an. Es haben bereits zwei nationale </a:t>
            </a:r>
            <a:r>
              <a:rPr lang="de-DE" err="1">
                <a:latin typeface="Calibri" panose="020F0502020204030204" pitchFamily="34" charset="0"/>
                <a:ea typeface="Calibri" panose="020F0502020204030204" pitchFamily="34" charset="0"/>
                <a:cs typeface="Calibri" panose="020F0502020204030204" pitchFamily="34" charset="0"/>
              </a:rPr>
              <a:t>Zigistummel</a:t>
            </a:r>
            <a:r>
              <a:rPr lang="de-DE">
                <a:latin typeface="Calibri" panose="020F0502020204030204" pitchFamily="34" charset="0"/>
                <a:ea typeface="Calibri" panose="020F0502020204030204" pitchFamily="34" charset="0"/>
                <a:cs typeface="Calibri" panose="020F0502020204030204" pitchFamily="34" charset="0"/>
              </a:rPr>
              <a:t>-Sammel-Challenges stattgefunden (2021 &amp; 2023). Das Ziel war jeweils, 1 Mio. </a:t>
            </a:r>
            <a:r>
              <a:rPr lang="de-DE" err="1">
                <a:latin typeface="Calibri" panose="020F0502020204030204" pitchFamily="34" charset="0"/>
                <a:ea typeface="Calibri" panose="020F0502020204030204" pitchFamily="34" charset="0"/>
                <a:cs typeface="Calibri" panose="020F0502020204030204" pitchFamily="34" charset="0"/>
              </a:rPr>
              <a:t>Zigistummel</a:t>
            </a:r>
            <a:r>
              <a:rPr lang="de-DE">
                <a:latin typeface="Calibri" panose="020F0502020204030204" pitchFamily="34" charset="0"/>
                <a:ea typeface="Calibri" panose="020F0502020204030204" pitchFamily="34" charset="0"/>
                <a:cs typeface="Calibri" panose="020F0502020204030204" pitchFamily="34" charset="0"/>
              </a:rPr>
              <a:t> innerhalb von 2 Wochen zu sammeln. Auf dem Foto ganz rechts ist erkennbar, dass das Ziel im ersten Jahr knapp nicht erreicht wurde. Im zweiten Jahr (2023) wurden ca. 540‘000 </a:t>
            </a:r>
            <a:r>
              <a:rPr lang="de-DE" err="1">
                <a:latin typeface="Calibri" panose="020F0502020204030204" pitchFamily="34" charset="0"/>
                <a:ea typeface="Calibri" panose="020F0502020204030204" pitchFamily="34" charset="0"/>
                <a:cs typeface="Calibri" panose="020F0502020204030204" pitchFamily="34" charset="0"/>
              </a:rPr>
              <a:t>Zigistummel</a:t>
            </a:r>
            <a:r>
              <a:rPr lang="de-DE">
                <a:latin typeface="Calibri" panose="020F0502020204030204" pitchFamily="34" charset="0"/>
                <a:ea typeface="Calibri" panose="020F0502020204030204" pitchFamily="34" charset="0"/>
                <a:cs typeface="Calibri" panose="020F0502020204030204" pitchFamily="34" charset="0"/>
              </a:rPr>
              <a:t> gesammelt. </a:t>
            </a:r>
          </a:p>
        </p:txBody>
      </p:sp>
      <p:sp>
        <p:nvSpPr>
          <p:cNvPr id="4" name="Foliennummernplatzhalter 3"/>
          <p:cNvSpPr>
            <a:spLocks noGrp="1"/>
          </p:cNvSpPr>
          <p:nvPr>
            <p:ph type="sldNum" sz="quarter" idx="5"/>
          </p:nvPr>
        </p:nvSpPr>
        <p:spPr/>
        <p:txBody>
          <a:bodyPr/>
          <a:lstStyle/>
          <a:p>
            <a:fld id="{D6205A66-0F67-4D63-87C8-B6157B98DD96}" type="slidenum">
              <a:rPr lang="de-CH" smtClean="0"/>
              <a:t>8</a:t>
            </a:fld>
            <a:endParaRPr lang="de-CH"/>
          </a:p>
        </p:txBody>
      </p:sp>
    </p:spTree>
    <p:extLst>
      <p:ext uri="{BB962C8B-B14F-4D97-AF65-F5344CB8AC3E}">
        <p14:creationId xmlns:p14="http://schemas.microsoft.com/office/powerpoint/2010/main" val="2422894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Nun steht die nationale </a:t>
            </a:r>
            <a:r>
              <a:rPr lang="de-DE" err="1"/>
              <a:t>Zigistummel</a:t>
            </a:r>
            <a:r>
              <a:rPr lang="de-DE"/>
              <a:t>-Sammel-Challenge 2025 an. Seid ihr mit dabei?</a:t>
            </a:r>
            <a:endParaRPr lang="de-CH"/>
          </a:p>
        </p:txBody>
      </p:sp>
      <p:sp>
        <p:nvSpPr>
          <p:cNvPr id="4" name="Foliennummernplatzhalter 3"/>
          <p:cNvSpPr>
            <a:spLocks noGrp="1"/>
          </p:cNvSpPr>
          <p:nvPr>
            <p:ph type="sldNum" sz="quarter" idx="5"/>
          </p:nvPr>
        </p:nvSpPr>
        <p:spPr/>
        <p:txBody>
          <a:bodyPr/>
          <a:lstStyle/>
          <a:p>
            <a:fld id="{D6205A66-0F67-4D63-87C8-B6157B98DD96}" type="slidenum">
              <a:rPr lang="de-CH" smtClean="0"/>
              <a:t>9</a:t>
            </a:fld>
            <a:endParaRPr lang="de-CH"/>
          </a:p>
        </p:txBody>
      </p:sp>
    </p:spTree>
    <p:extLst>
      <p:ext uri="{BB962C8B-B14F-4D97-AF65-F5344CB8AC3E}">
        <p14:creationId xmlns:p14="http://schemas.microsoft.com/office/powerpoint/2010/main" val="3483153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atin typeface="Calibri" panose="020F0502020204030204" pitchFamily="34" charset="0"/>
              </a:defRPr>
            </a:lvl1pPr>
          </a:lstStyle>
          <a:p>
            <a:r>
              <a:rPr lang="de-DE" dirty="0"/>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p>
        </p:txBody>
      </p:sp>
      <p:sp>
        <p:nvSpPr>
          <p:cNvPr id="6" name="Foliennummernplatzhalter 5"/>
          <p:cNvSpPr>
            <a:spLocks noGrp="1"/>
          </p:cNvSpPr>
          <p:nvPr>
            <p:ph type="sldNum" sz="quarter" idx="12"/>
          </p:nvPr>
        </p:nvSpPr>
        <p:spPr/>
        <p:txBody>
          <a:bodyPr/>
          <a:lstStyle>
            <a:lvl1pPr>
              <a:defRPr>
                <a:latin typeface="Calibri" panose="020F0502020204030204" pitchFamily="34" charset="0"/>
              </a:defRPr>
            </a:lvl1pPr>
          </a:lstStyle>
          <a:p>
            <a:fld id="{802006FE-6571-4354-8775-F8708372C227}" type="slidenum">
              <a:rPr lang="de-DE" smtClean="0"/>
              <a:pPr/>
              <a:t>‹Nr.›</a:t>
            </a:fld>
            <a:endParaRPr lang="de-DE" dirty="0"/>
          </a:p>
        </p:txBody>
      </p:sp>
    </p:spTree>
    <p:extLst>
      <p:ext uri="{BB962C8B-B14F-4D97-AF65-F5344CB8AC3E}">
        <p14:creationId xmlns:p14="http://schemas.microsoft.com/office/powerpoint/2010/main" val="4043166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5"/>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1699206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5"/>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2809958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Calibri" panose="020F0502020204030204" pitchFamily="34" charset="0"/>
              </a:defRPr>
            </a:lvl1pPr>
          </a:lstStyle>
          <a:p>
            <a:r>
              <a:rPr lang="de-DE" dirty="0"/>
              <a:t>Titelmasterformat durch Klicken bearbeiten</a:t>
            </a:r>
          </a:p>
        </p:txBody>
      </p:sp>
      <p:sp>
        <p:nvSpPr>
          <p:cNvPr id="3" name="Inhaltsplatzhalt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3433200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6" name="Foliennummernplatzhalter 5"/>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2835585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742901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9" name="Foliennummernplatzhalter 8"/>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2024084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5" name="Foliennummernplatzhalter 4"/>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2440206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3087692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7" name="Foliennummernplatzhalter 6"/>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3453883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7" name="Foliennummernplatzhalter 6"/>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2509888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802006FE-6571-4354-8775-F8708372C227}" type="slidenum">
              <a:rPr lang="de-DE" smtClean="0"/>
              <a:pPr/>
              <a:t>‹Nr.›</a:t>
            </a:fld>
            <a:endParaRPr lang="de-DE" dirty="0"/>
          </a:p>
        </p:txBody>
      </p:sp>
      <p:pic>
        <p:nvPicPr>
          <p:cNvPr id="8" name="Grafik 7" descr="Ein Bild, das Logo, Grafiken, Clipart, Grafikdesign enthält.&#10;&#10;Automatisch generierte Beschreibung">
            <a:extLst>
              <a:ext uri="{FF2B5EF4-FFF2-40B4-BE49-F238E27FC236}">
                <a16:creationId xmlns:a16="http://schemas.microsoft.com/office/drawing/2014/main" id="{6E2AB67E-2BB9-2C74-A8E8-A82C5B5EA1D2}"/>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19497" b="17054"/>
          <a:stretch/>
        </p:blipFill>
        <p:spPr>
          <a:xfrm>
            <a:off x="10824354" y="136525"/>
            <a:ext cx="1058892" cy="671858"/>
          </a:xfrm>
          <a:prstGeom prst="rect">
            <a:avLst/>
          </a:prstGeom>
        </p:spPr>
      </p:pic>
    </p:spTree>
    <p:extLst>
      <p:ext uri="{BB962C8B-B14F-4D97-AF65-F5344CB8AC3E}">
        <p14:creationId xmlns:p14="http://schemas.microsoft.com/office/powerpoint/2010/main" val="5947254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hyperlink" Target="https://stop2drop.ch/schule/"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stop2drop.ch/challenge25/" TargetMode="External"/><Relationship Id="rId1" Type="http://schemas.openxmlformats.org/officeDocument/2006/relationships/slideLayout" Target="../slideLayouts/slideLayout3.xml"/><Relationship Id="rId5" Type="http://schemas.openxmlformats.org/officeDocument/2006/relationships/image" Target="../media/image25.sv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player.vimeo.com/video/818149947?app_id=122963" TargetMode="Externa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hyperlink" Target="https://stop2drop.ch/challenge25/"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in Bild, das Himmel, draußen, Wolke, Gras enthält.&#10;&#10;Automatisch generierte Beschreibung">
            <a:extLst>
              <a:ext uri="{FF2B5EF4-FFF2-40B4-BE49-F238E27FC236}">
                <a16:creationId xmlns:a16="http://schemas.microsoft.com/office/drawing/2014/main" id="{43D89D9C-9CB8-AAA2-3F00-CA5D90758182}"/>
              </a:ext>
            </a:extLst>
          </p:cNvPr>
          <p:cNvPicPr>
            <a:picLocks noChangeAspect="1"/>
          </p:cNvPicPr>
          <p:nvPr/>
        </p:nvPicPr>
        <p:blipFill rotWithShape="1">
          <a:blip r:embed="rId3">
            <a:alphaModFix amt="50000"/>
          </a:blip>
          <a:srcRect t="15126" b="287"/>
          <a:stretch/>
        </p:blipFill>
        <p:spPr>
          <a:xfrm>
            <a:off x="20" y="1"/>
            <a:ext cx="12191980" cy="6857999"/>
          </a:xfrm>
          <a:prstGeom prst="rect">
            <a:avLst/>
          </a:prstGeom>
        </p:spPr>
      </p:pic>
      <p:sp>
        <p:nvSpPr>
          <p:cNvPr id="2" name="Titel 1"/>
          <p:cNvSpPr>
            <a:spLocks noGrp="1"/>
          </p:cNvSpPr>
          <p:nvPr>
            <p:ph type="ctrTitle"/>
          </p:nvPr>
        </p:nvSpPr>
        <p:spPr>
          <a:xfrm>
            <a:off x="1524000" y="1122362"/>
            <a:ext cx="9144000" cy="2900518"/>
          </a:xfrm>
        </p:spPr>
        <p:txBody>
          <a:bodyPr>
            <a:normAutofit/>
          </a:bodyPr>
          <a:lstStyle/>
          <a:p>
            <a:r>
              <a:rPr lang="de-DE" sz="6600" dirty="0">
                <a:solidFill>
                  <a:srgbClr val="FFFFFF"/>
                </a:solidFill>
              </a:rPr>
              <a:t>stop2drop</a:t>
            </a:r>
          </a:p>
        </p:txBody>
      </p:sp>
      <p:sp>
        <p:nvSpPr>
          <p:cNvPr id="3" name="Untertitel 2"/>
          <p:cNvSpPr>
            <a:spLocks noGrp="1"/>
          </p:cNvSpPr>
          <p:nvPr>
            <p:ph type="subTitle" idx="1"/>
          </p:nvPr>
        </p:nvSpPr>
        <p:spPr>
          <a:xfrm>
            <a:off x="1524000" y="4159404"/>
            <a:ext cx="9144000" cy="1098395"/>
          </a:xfrm>
        </p:spPr>
        <p:txBody>
          <a:bodyPr vert="horz" lIns="91440" tIns="45720" rIns="91440" bIns="45720" rtlCol="0">
            <a:normAutofit/>
          </a:bodyPr>
          <a:lstStyle/>
          <a:p>
            <a:r>
              <a:rPr lang="de-DE" sz="2800" dirty="0">
                <a:solidFill>
                  <a:srgbClr val="FFFFFF"/>
                </a:solidFill>
                <a:cs typeface="Calibri"/>
              </a:rPr>
              <a:t>Gemeinsam gegen Zigaretten-Littering,</a:t>
            </a:r>
          </a:p>
          <a:p>
            <a:r>
              <a:rPr lang="de-DE" sz="2800" dirty="0">
                <a:solidFill>
                  <a:srgbClr val="FFFFFF"/>
                </a:solidFill>
                <a:cs typeface="Calibri"/>
              </a:rPr>
              <a:t>für eine saubere und gesunde Umwelt</a:t>
            </a:r>
            <a:endParaRPr lang="en-US" sz="2800" dirty="0">
              <a:solidFill>
                <a:srgbClr val="FFFFFF"/>
              </a:solidFill>
            </a:endParaRPr>
          </a:p>
        </p:txBody>
      </p:sp>
    </p:spTree>
    <p:extLst>
      <p:ext uri="{BB962C8B-B14F-4D97-AF65-F5344CB8AC3E}">
        <p14:creationId xmlns:p14="http://schemas.microsoft.com/office/powerpoint/2010/main" val="157749988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DAA7B-A8FC-F205-8B1F-F3062C479C13}"/>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1CBE830E-30D6-3C2E-B799-C7F799771F2F}"/>
              </a:ext>
            </a:extLst>
          </p:cNvPr>
          <p:cNvSpPr>
            <a:spLocks noGrp="1"/>
          </p:cNvSpPr>
          <p:nvPr>
            <p:ph idx="1"/>
          </p:nvPr>
        </p:nvSpPr>
        <p:spPr>
          <a:xfrm>
            <a:off x="4888148" y="3825634"/>
            <a:ext cx="10515600" cy="1511711"/>
          </a:xfrm>
        </p:spPr>
        <p:txBody>
          <a:bodyPr>
            <a:noAutofit/>
          </a:bodyPr>
          <a:lstStyle/>
          <a:p>
            <a:pPr marL="0" indent="0">
              <a:buNone/>
            </a:pPr>
            <a:r>
              <a:rPr lang="de-DE" sz="5000"/>
              <a:t>Seid ihr mit dabei? </a:t>
            </a:r>
            <a:r>
              <a:rPr lang="de-DE" sz="5000">
                <a:sym typeface="Wingdings" panose="05000000000000000000" pitchFamily="2" charset="2"/>
              </a:rPr>
              <a:t></a:t>
            </a:r>
            <a:endParaRPr lang="de-CH" sz="5000"/>
          </a:p>
        </p:txBody>
      </p:sp>
      <p:sp>
        <p:nvSpPr>
          <p:cNvPr id="6" name="Foliennummernplatzhalter 5">
            <a:extLst>
              <a:ext uri="{FF2B5EF4-FFF2-40B4-BE49-F238E27FC236}">
                <a16:creationId xmlns:a16="http://schemas.microsoft.com/office/drawing/2014/main" id="{12AED440-C229-55ED-0477-A93C34C56135}"/>
              </a:ext>
            </a:extLst>
          </p:cNvPr>
          <p:cNvSpPr>
            <a:spLocks noGrp="1"/>
          </p:cNvSpPr>
          <p:nvPr>
            <p:ph type="sldNum" sz="quarter" idx="12"/>
          </p:nvPr>
        </p:nvSpPr>
        <p:spPr/>
        <p:txBody>
          <a:bodyPr/>
          <a:lstStyle/>
          <a:p>
            <a:fld id="{802006FE-6571-4354-8775-F8708372C227}" type="slidenum">
              <a:rPr lang="de-DE" smtClean="0"/>
              <a:t>10</a:t>
            </a:fld>
            <a:endParaRPr lang="de-DE"/>
          </a:p>
        </p:txBody>
      </p:sp>
      <p:sp>
        <p:nvSpPr>
          <p:cNvPr id="7" name="Inhaltsplatzhalter 2">
            <a:extLst>
              <a:ext uri="{FF2B5EF4-FFF2-40B4-BE49-F238E27FC236}">
                <a16:creationId xmlns:a16="http://schemas.microsoft.com/office/drawing/2014/main" id="{486335C6-9D0B-AEC3-FBB0-B2DC2DB1DD03}"/>
              </a:ext>
            </a:extLst>
          </p:cNvPr>
          <p:cNvSpPr txBox="1">
            <a:spLocks/>
          </p:cNvSpPr>
          <p:nvPr/>
        </p:nvSpPr>
        <p:spPr>
          <a:xfrm>
            <a:off x="1846995" y="2528583"/>
            <a:ext cx="7341976" cy="22725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Quicksan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Quicksan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Quicksan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Quicksan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Quicksan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3000" dirty="0">
                <a:latin typeface="Calibri" panose="020F0502020204030204" pitchFamily="34" charset="0"/>
              </a:rPr>
              <a:t>Zusammen setzen wir ein Zeichen für eine saubere und gesunde Umwelt!</a:t>
            </a:r>
            <a:endParaRPr lang="de-CH" sz="3000" dirty="0">
              <a:latin typeface="Calibri" panose="020F0502020204030204" pitchFamily="34" charset="0"/>
            </a:endParaRPr>
          </a:p>
        </p:txBody>
      </p:sp>
      <p:pic>
        <p:nvPicPr>
          <p:cNvPr id="1026" name="Picture 2">
            <a:extLst>
              <a:ext uri="{FF2B5EF4-FFF2-40B4-BE49-F238E27FC236}">
                <a16:creationId xmlns:a16="http://schemas.microsoft.com/office/drawing/2014/main" id="{EC83E71E-31A5-1380-C442-77B910C023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6120" y="4206769"/>
            <a:ext cx="1781908" cy="16102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33F0112-79F2-D97B-570F-E81F13D530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2114" y="4801103"/>
            <a:ext cx="1156034" cy="101588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F7443B35-5A3F-F2E8-42CC-B98A63BDAE16}"/>
              </a:ext>
            </a:extLst>
          </p:cNvPr>
          <p:cNvSpPr txBox="1">
            <a:spLocks/>
          </p:cNvSpPr>
          <p:nvPr/>
        </p:nvSpPr>
        <p:spPr>
          <a:xfrm>
            <a:off x="794654"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Quicksand" pitchFamily="2" charset="0"/>
                <a:ea typeface="+mj-ea"/>
                <a:cs typeface="+mj-cs"/>
              </a:defRPr>
            </a:lvl1pPr>
          </a:lstStyle>
          <a:p>
            <a:r>
              <a:rPr lang="de-DE" dirty="0" err="1">
                <a:latin typeface="Calibri" panose="020F0502020204030204" pitchFamily="34" charset="0"/>
              </a:rPr>
              <a:t>Zigistummel</a:t>
            </a:r>
            <a:r>
              <a:rPr lang="de-DE" dirty="0">
                <a:latin typeface="Calibri" panose="020F0502020204030204" pitchFamily="34" charset="0"/>
              </a:rPr>
              <a:t>-Sammel-Challenge 2025</a:t>
            </a:r>
          </a:p>
          <a:p>
            <a:r>
              <a:rPr lang="de-DE" b="1" dirty="0">
                <a:latin typeface="Calibri" panose="020F0502020204030204" pitchFamily="34" charset="0"/>
              </a:rPr>
              <a:t>vom 11. bis 25. März </a:t>
            </a:r>
            <a:endParaRPr lang="de-CH" b="1" dirty="0">
              <a:latin typeface="Calibri" panose="020F0502020204030204" pitchFamily="34" charset="0"/>
            </a:endParaRPr>
          </a:p>
        </p:txBody>
      </p:sp>
    </p:spTree>
    <p:extLst>
      <p:ext uri="{BB962C8B-B14F-4D97-AF65-F5344CB8AC3E}">
        <p14:creationId xmlns:p14="http://schemas.microsoft.com/office/powerpoint/2010/main" val="3123865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7F4A3A-934F-CC3C-8896-38CA059FDFA1}"/>
              </a:ext>
            </a:extLst>
          </p:cNvPr>
          <p:cNvSpPr>
            <a:spLocks noGrp="1"/>
          </p:cNvSpPr>
          <p:nvPr>
            <p:ph type="title"/>
          </p:nvPr>
        </p:nvSpPr>
        <p:spPr/>
        <p:txBody>
          <a:bodyPr/>
          <a:lstStyle/>
          <a:p>
            <a:r>
              <a:rPr lang="de-DE"/>
              <a:t>Im Schulzimmer</a:t>
            </a:r>
            <a:endParaRPr lang="de-CH"/>
          </a:p>
        </p:txBody>
      </p:sp>
      <p:sp>
        <p:nvSpPr>
          <p:cNvPr id="4" name="Inhaltsplatzhalter 3">
            <a:extLst>
              <a:ext uri="{FF2B5EF4-FFF2-40B4-BE49-F238E27FC236}">
                <a16:creationId xmlns:a16="http://schemas.microsoft.com/office/drawing/2014/main" id="{87E8BF00-B503-99DE-8368-55DE1B126052}"/>
              </a:ext>
            </a:extLst>
          </p:cNvPr>
          <p:cNvSpPr>
            <a:spLocks noGrp="1"/>
          </p:cNvSpPr>
          <p:nvPr>
            <p:ph sz="half" idx="2"/>
          </p:nvPr>
        </p:nvSpPr>
        <p:spPr>
          <a:xfrm>
            <a:off x="1112108" y="5449330"/>
            <a:ext cx="10241692" cy="727632"/>
          </a:xfrm>
        </p:spPr>
        <p:txBody>
          <a:bodyPr>
            <a:normAutofit/>
          </a:bodyPr>
          <a:lstStyle/>
          <a:p>
            <a:pPr marL="0" indent="0">
              <a:buNone/>
            </a:pPr>
            <a:r>
              <a:rPr lang="de-DE"/>
              <a:t>Themendossier unter: </a:t>
            </a:r>
            <a:r>
              <a:rPr lang="de-DE">
                <a:hlinkClick r:id="rId3"/>
              </a:rPr>
              <a:t>https://stop2drop.ch/schule/</a:t>
            </a:r>
            <a:r>
              <a:rPr lang="de-DE"/>
              <a:t> </a:t>
            </a:r>
          </a:p>
          <a:p>
            <a:pPr marL="0" indent="0">
              <a:buNone/>
            </a:pPr>
            <a:endParaRPr lang="de-DE"/>
          </a:p>
        </p:txBody>
      </p:sp>
      <p:sp>
        <p:nvSpPr>
          <p:cNvPr id="7" name="Foliennummernplatzhalter 6">
            <a:extLst>
              <a:ext uri="{FF2B5EF4-FFF2-40B4-BE49-F238E27FC236}">
                <a16:creationId xmlns:a16="http://schemas.microsoft.com/office/drawing/2014/main" id="{2FBA7CFF-761E-2927-8961-71C6716AAF4B}"/>
              </a:ext>
            </a:extLst>
          </p:cNvPr>
          <p:cNvSpPr>
            <a:spLocks noGrp="1"/>
          </p:cNvSpPr>
          <p:nvPr>
            <p:ph type="sldNum" sz="quarter" idx="12"/>
          </p:nvPr>
        </p:nvSpPr>
        <p:spPr/>
        <p:txBody>
          <a:bodyPr/>
          <a:lstStyle/>
          <a:p>
            <a:fld id="{802006FE-6571-4354-8775-F8708372C227}" type="slidenum">
              <a:rPr lang="de-DE" smtClean="0"/>
              <a:t>11</a:t>
            </a:fld>
            <a:endParaRPr lang="de-DE"/>
          </a:p>
        </p:txBody>
      </p:sp>
      <p:pic>
        <p:nvPicPr>
          <p:cNvPr id="10" name="Grafik 9">
            <a:extLst>
              <a:ext uri="{FF2B5EF4-FFF2-40B4-BE49-F238E27FC236}">
                <a16:creationId xmlns:a16="http://schemas.microsoft.com/office/drawing/2014/main" id="{B7225846-62E7-B8D3-F31E-315D395A7945}"/>
              </a:ext>
            </a:extLst>
          </p:cNvPr>
          <p:cNvPicPr>
            <a:picLocks noChangeAspect="1"/>
          </p:cNvPicPr>
          <p:nvPr/>
        </p:nvPicPr>
        <p:blipFill>
          <a:blip r:embed="rId4"/>
          <a:stretch>
            <a:fillRect/>
          </a:stretch>
        </p:blipFill>
        <p:spPr>
          <a:xfrm>
            <a:off x="5951154" y="1739598"/>
            <a:ext cx="4795691" cy="3160326"/>
          </a:xfrm>
          <a:prstGeom prst="rect">
            <a:avLst/>
          </a:prstGeom>
        </p:spPr>
      </p:pic>
      <p:pic>
        <p:nvPicPr>
          <p:cNvPr id="12" name="Grafik 11">
            <a:extLst>
              <a:ext uri="{FF2B5EF4-FFF2-40B4-BE49-F238E27FC236}">
                <a16:creationId xmlns:a16="http://schemas.microsoft.com/office/drawing/2014/main" id="{F6848792-6CDF-F0F0-74A8-BEE37012DFCC}"/>
              </a:ext>
            </a:extLst>
          </p:cNvPr>
          <p:cNvPicPr>
            <a:picLocks noChangeAspect="1"/>
          </p:cNvPicPr>
          <p:nvPr/>
        </p:nvPicPr>
        <p:blipFill>
          <a:blip r:embed="rId5"/>
          <a:stretch>
            <a:fillRect/>
          </a:stretch>
        </p:blipFill>
        <p:spPr>
          <a:xfrm>
            <a:off x="1673166" y="1768626"/>
            <a:ext cx="4024965" cy="3320748"/>
          </a:xfrm>
          <a:prstGeom prst="rect">
            <a:avLst/>
          </a:prstGeom>
        </p:spPr>
      </p:pic>
    </p:spTree>
    <p:extLst>
      <p:ext uri="{BB962C8B-B14F-4D97-AF65-F5344CB8AC3E}">
        <p14:creationId xmlns:p14="http://schemas.microsoft.com/office/powerpoint/2010/main" val="3909462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05237-F845-C1A8-727D-041781B36EB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4D62EBA-A3E1-A8E9-111F-50FA65C56E3D}"/>
              </a:ext>
            </a:extLst>
          </p:cNvPr>
          <p:cNvSpPr>
            <a:spLocks noGrp="1"/>
          </p:cNvSpPr>
          <p:nvPr>
            <p:ph type="title"/>
          </p:nvPr>
        </p:nvSpPr>
        <p:spPr>
          <a:xfrm>
            <a:off x="772884" y="365125"/>
            <a:ext cx="10515600" cy="1325563"/>
          </a:xfrm>
        </p:spPr>
        <p:txBody>
          <a:bodyPr/>
          <a:lstStyle/>
          <a:p>
            <a:r>
              <a:rPr lang="de-DE"/>
              <a:t>Benötigtes Material</a:t>
            </a:r>
            <a:endParaRPr lang="de-CH"/>
          </a:p>
        </p:txBody>
      </p:sp>
      <p:sp>
        <p:nvSpPr>
          <p:cNvPr id="7" name="Foliennummernplatzhalter 6">
            <a:extLst>
              <a:ext uri="{FF2B5EF4-FFF2-40B4-BE49-F238E27FC236}">
                <a16:creationId xmlns:a16="http://schemas.microsoft.com/office/drawing/2014/main" id="{1C5BDE99-F23E-3224-753D-3FF6A09B5112}"/>
              </a:ext>
            </a:extLst>
          </p:cNvPr>
          <p:cNvSpPr>
            <a:spLocks noGrp="1"/>
          </p:cNvSpPr>
          <p:nvPr>
            <p:ph type="sldNum" sz="quarter" idx="12"/>
          </p:nvPr>
        </p:nvSpPr>
        <p:spPr/>
        <p:txBody>
          <a:bodyPr/>
          <a:lstStyle/>
          <a:p>
            <a:fld id="{802006FE-6571-4354-8775-F8708372C227}" type="slidenum">
              <a:rPr lang="de-DE" smtClean="0"/>
              <a:t>12</a:t>
            </a:fld>
            <a:endParaRPr lang="de-DE"/>
          </a:p>
        </p:txBody>
      </p:sp>
      <p:sp>
        <p:nvSpPr>
          <p:cNvPr id="3" name="Inhaltsplatzhalter 2">
            <a:extLst>
              <a:ext uri="{FF2B5EF4-FFF2-40B4-BE49-F238E27FC236}">
                <a16:creationId xmlns:a16="http://schemas.microsoft.com/office/drawing/2014/main" id="{6787ABD2-1C56-2A35-72DC-0A788EABB1E9}"/>
              </a:ext>
            </a:extLst>
          </p:cNvPr>
          <p:cNvSpPr>
            <a:spLocks noGrp="1"/>
          </p:cNvSpPr>
          <p:nvPr>
            <p:ph sz="half" idx="1"/>
          </p:nvPr>
        </p:nvSpPr>
        <p:spPr>
          <a:xfrm>
            <a:off x="838199" y="1825625"/>
            <a:ext cx="10869387" cy="4351338"/>
          </a:xfrm>
        </p:spPr>
        <p:txBody>
          <a:bodyPr/>
          <a:lstStyle/>
          <a:p>
            <a:pPr marL="0" indent="0">
              <a:buNone/>
            </a:pPr>
            <a:endParaRPr lang="de-DE"/>
          </a:p>
          <a:p>
            <a:pPr marL="0" indent="0">
              <a:buNone/>
            </a:pPr>
            <a:r>
              <a:rPr lang="de-DE"/>
              <a:t>Das bringt ihr von zu Hause für die Sammel-Challenge mit:</a:t>
            </a:r>
          </a:p>
          <a:p>
            <a:pPr marL="0" indent="0">
              <a:buNone/>
            </a:pPr>
            <a:r>
              <a:rPr lang="de-DE"/>
              <a:t> </a:t>
            </a:r>
          </a:p>
          <a:p>
            <a:r>
              <a:rPr lang="de-DE"/>
              <a:t>Eine Wäscheklammer</a:t>
            </a:r>
          </a:p>
          <a:p>
            <a:r>
              <a:rPr lang="de-DE"/>
              <a:t>Eine PET-Flasche</a:t>
            </a:r>
          </a:p>
          <a:p>
            <a:r>
              <a:rPr lang="de-DE"/>
              <a:t>Wenn du willst, Handschuhe zu deinem Schutz</a:t>
            </a:r>
            <a:endParaRPr lang="de-CH"/>
          </a:p>
        </p:txBody>
      </p:sp>
      <p:pic>
        <p:nvPicPr>
          <p:cNvPr id="6" name="Grafik 5" descr="Klemmbrett abgehakt Silhouette">
            <a:extLst>
              <a:ext uri="{FF2B5EF4-FFF2-40B4-BE49-F238E27FC236}">
                <a16:creationId xmlns:a16="http://schemas.microsoft.com/office/drawing/2014/main" id="{4BAE35AC-BABC-C13D-DBEF-4B2E03801F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080660">
            <a:off x="7349201" y="265114"/>
            <a:ext cx="1848806" cy="1848806"/>
          </a:xfrm>
          <a:prstGeom prst="rect">
            <a:avLst/>
          </a:prstGeom>
        </p:spPr>
      </p:pic>
    </p:spTree>
    <p:extLst>
      <p:ext uri="{BB962C8B-B14F-4D97-AF65-F5344CB8AC3E}">
        <p14:creationId xmlns:p14="http://schemas.microsoft.com/office/powerpoint/2010/main" val="1827164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7C6EF2D-23F4-FD06-2D75-BF9988013A9D}"/>
              </a:ext>
            </a:extLst>
          </p:cNvPr>
          <p:cNvSpPr>
            <a:spLocks noGrp="1"/>
          </p:cNvSpPr>
          <p:nvPr>
            <p:ph type="sldNum" sz="quarter" idx="12"/>
          </p:nvPr>
        </p:nvSpPr>
        <p:spPr/>
        <p:txBody>
          <a:bodyPr/>
          <a:lstStyle/>
          <a:p>
            <a:fld id="{802006FE-6571-4354-8775-F8708372C227}" type="slidenum">
              <a:rPr lang="de-DE" smtClean="0"/>
              <a:t>13</a:t>
            </a:fld>
            <a:endParaRPr lang="de-DE"/>
          </a:p>
        </p:txBody>
      </p:sp>
      <p:pic>
        <p:nvPicPr>
          <p:cNvPr id="7" name="Grafik 6">
            <a:hlinkClick r:id="rId2"/>
            <a:extLst>
              <a:ext uri="{FF2B5EF4-FFF2-40B4-BE49-F238E27FC236}">
                <a16:creationId xmlns:a16="http://schemas.microsoft.com/office/drawing/2014/main" id="{69E73B5B-391C-C68C-C042-AC3CA2341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4815"/>
            <a:ext cx="12192000" cy="1507253"/>
          </a:xfrm>
          <a:prstGeom prst="rect">
            <a:avLst/>
          </a:prstGeom>
        </p:spPr>
      </p:pic>
      <p:sp>
        <p:nvSpPr>
          <p:cNvPr id="8" name="Title 1">
            <a:extLst>
              <a:ext uri="{FF2B5EF4-FFF2-40B4-BE49-F238E27FC236}">
                <a16:creationId xmlns:a16="http://schemas.microsoft.com/office/drawing/2014/main" id="{15FDACDB-F923-321B-6C33-8FEFDBF9AD26}"/>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de-DE" sz="4400" dirty="0">
                <a:solidFill>
                  <a:schemeClr val="accent6"/>
                </a:solidFill>
              </a:rPr>
              <a:t>Zusammen tun wir etwas Gutes </a:t>
            </a:r>
            <a:br>
              <a:rPr lang="de-DE" sz="4400" dirty="0">
                <a:solidFill>
                  <a:schemeClr val="accent6"/>
                </a:solidFill>
              </a:rPr>
            </a:br>
            <a:r>
              <a:rPr lang="de-DE" sz="4400" dirty="0">
                <a:solidFill>
                  <a:schemeClr val="accent6"/>
                </a:solidFill>
              </a:rPr>
              <a:t>für die Umwelt!</a:t>
            </a:r>
            <a:br>
              <a:rPr lang="de-DE" sz="4400" dirty="0">
                <a:solidFill>
                  <a:schemeClr val="accent6"/>
                </a:solidFill>
              </a:rPr>
            </a:br>
            <a:br>
              <a:rPr lang="de-DE" sz="4400" dirty="0">
                <a:solidFill>
                  <a:schemeClr val="accent6"/>
                </a:solidFill>
              </a:rPr>
            </a:br>
            <a:r>
              <a:rPr lang="de-DE" sz="4400" dirty="0">
                <a:solidFill>
                  <a:schemeClr val="accent6"/>
                </a:solidFill>
              </a:rPr>
              <a:t>Helft ihr mit?</a:t>
            </a:r>
            <a:endParaRPr lang="en-US" sz="4400" dirty="0">
              <a:solidFill>
                <a:schemeClr val="accent6"/>
              </a:solidFill>
            </a:endParaRPr>
          </a:p>
        </p:txBody>
      </p:sp>
      <p:pic>
        <p:nvPicPr>
          <p:cNvPr id="12" name="Grafik 11" descr="Offene Hand mit Pflanze Silhouette">
            <a:extLst>
              <a:ext uri="{FF2B5EF4-FFF2-40B4-BE49-F238E27FC236}">
                <a16:creationId xmlns:a16="http://schemas.microsoft.com/office/drawing/2014/main" id="{14144AA7-4314-2EC2-A355-38B68198C6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79171" y="2971800"/>
            <a:ext cx="914400" cy="914400"/>
          </a:xfrm>
          <a:prstGeom prst="rect">
            <a:avLst/>
          </a:prstGeom>
        </p:spPr>
      </p:pic>
    </p:spTree>
    <p:extLst>
      <p:ext uri="{BB962C8B-B14F-4D97-AF65-F5344CB8AC3E}">
        <p14:creationId xmlns:p14="http://schemas.microsoft.com/office/powerpoint/2010/main" val="2265284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265B7CBB-17B7-0031-6F7F-0EEAD70DDAFD}"/>
              </a:ext>
            </a:extLst>
          </p:cNvPr>
          <p:cNvSpPr>
            <a:spLocks noGrp="1"/>
          </p:cNvSpPr>
          <p:nvPr>
            <p:ph type="ftr" sz="quarter" idx="4294967295"/>
          </p:nvPr>
        </p:nvSpPr>
        <p:spPr>
          <a:xfrm>
            <a:off x="4038600" y="6356350"/>
            <a:ext cx="4114800" cy="365125"/>
          </a:xfrm>
          <a:prstGeom prst="rect">
            <a:avLst/>
          </a:prstGeom>
        </p:spPr>
        <p:txBody>
          <a:bodyPr/>
          <a:lstStyle/>
          <a:p>
            <a:endParaRPr lang="de-DE"/>
          </a:p>
        </p:txBody>
      </p:sp>
      <p:sp>
        <p:nvSpPr>
          <p:cNvPr id="4" name="Foliennummernplatzhalter 3">
            <a:extLst>
              <a:ext uri="{FF2B5EF4-FFF2-40B4-BE49-F238E27FC236}">
                <a16:creationId xmlns:a16="http://schemas.microsoft.com/office/drawing/2014/main" id="{DB289215-DEC6-67AA-DBC0-169EC58EF423}"/>
              </a:ext>
            </a:extLst>
          </p:cNvPr>
          <p:cNvSpPr>
            <a:spLocks noGrp="1"/>
          </p:cNvSpPr>
          <p:nvPr>
            <p:ph type="sldNum" sz="quarter" idx="12"/>
          </p:nvPr>
        </p:nvSpPr>
        <p:spPr/>
        <p:txBody>
          <a:bodyPr/>
          <a:lstStyle/>
          <a:p>
            <a:fld id="{802006FE-6571-4354-8775-F8708372C227}" type="slidenum">
              <a:rPr lang="de-DE" smtClean="0"/>
              <a:t>2</a:t>
            </a:fld>
            <a:endParaRPr lang="de-DE"/>
          </a:p>
        </p:txBody>
      </p:sp>
      <p:pic>
        <p:nvPicPr>
          <p:cNvPr id="2057" name="Picture 9">
            <a:extLst>
              <a:ext uri="{FF2B5EF4-FFF2-40B4-BE49-F238E27FC236}">
                <a16:creationId xmlns:a16="http://schemas.microsoft.com/office/drawing/2014/main" id="{CAA826F2-EBC8-0C43-9CDF-25AC2DFC4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2074"/>
            <a:ext cx="2809882" cy="379833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85224F8D-A3CA-B2DE-71C2-ABCC887191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868454" y="1690350"/>
            <a:ext cx="3798338" cy="2848754"/>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a:extLst>
              <a:ext uri="{FF2B5EF4-FFF2-40B4-BE49-F238E27FC236}">
                <a16:creationId xmlns:a16="http://schemas.microsoft.com/office/drawing/2014/main" id="{16DB9156-2E14-6F77-4C22-25DD6A02BA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598724" y="1676865"/>
            <a:ext cx="3798337" cy="284875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00E23C96-E86A-800A-0478-5D4B974DC0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711112" y="1690350"/>
            <a:ext cx="3798338" cy="2848754"/>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C4FCF1E8-DDE1-365F-7E56-34B5B3A6659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9"/>
          <a:stretch/>
        </p:blipFill>
        <p:spPr>
          <a:xfrm rot="5400000">
            <a:off x="2495032" y="852878"/>
            <a:ext cx="6854473" cy="5155771"/>
          </a:xfrm>
          <a:prstGeom prst="rect">
            <a:avLst/>
          </a:prstGeom>
        </p:spPr>
      </p:pic>
    </p:spTree>
    <p:extLst>
      <p:ext uri="{BB962C8B-B14F-4D97-AF65-F5344CB8AC3E}">
        <p14:creationId xmlns:p14="http://schemas.microsoft.com/office/powerpoint/2010/main" val="276350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AC4DDA-5AE9-7956-21AA-6FC5638FDFDC}"/>
              </a:ext>
            </a:extLst>
          </p:cNvPr>
          <p:cNvSpPr>
            <a:spLocks noGrp="1"/>
          </p:cNvSpPr>
          <p:nvPr>
            <p:ph type="title"/>
          </p:nvPr>
        </p:nvSpPr>
        <p:spPr/>
        <p:txBody>
          <a:bodyPr/>
          <a:lstStyle/>
          <a:p>
            <a:r>
              <a:rPr lang="de-DE" dirty="0"/>
              <a:t>Problem: </a:t>
            </a:r>
            <a:r>
              <a:rPr lang="de-DE" b="1" dirty="0"/>
              <a:t>Zigaretten-Littering</a:t>
            </a:r>
            <a:endParaRPr lang="de-CH" b="1" dirty="0"/>
          </a:p>
        </p:txBody>
      </p:sp>
      <p:sp>
        <p:nvSpPr>
          <p:cNvPr id="6" name="Foliennummernplatzhalter 5">
            <a:extLst>
              <a:ext uri="{FF2B5EF4-FFF2-40B4-BE49-F238E27FC236}">
                <a16:creationId xmlns:a16="http://schemas.microsoft.com/office/drawing/2014/main" id="{BE126B69-2288-6756-9460-4F8CA2B9B99B}"/>
              </a:ext>
            </a:extLst>
          </p:cNvPr>
          <p:cNvSpPr>
            <a:spLocks noGrp="1"/>
          </p:cNvSpPr>
          <p:nvPr>
            <p:ph type="sldNum" sz="quarter" idx="12"/>
          </p:nvPr>
        </p:nvSpPr>
        <p:spPr/>
        <p:txBody>
          <a:bodyPr/>
          <a:lstStyle/>
          <a:p>
            <a:fld id="{802006FE-6571-4354-8775-F8708372C227}" type="slidenum">
              <a:rPr lang="de-DE" smtClean="0"/>
              <a:t>3</a:t>
            </a:fld>
            <a:endParaRPr lang="de-DE"/>
          </a:p>
        </p:txBody>
      </p:sp>
      <p:sp>
        <p:nvSpPr>
          <p:cNvPr id="7" name="Textfeld 6">
            <a:extLst>
              <a:ext uri="{FF2B5EF4-FFF2-40B4-BE49-F238E27FC236}">
                <a16:creationId xmlns:a16="http://schemas.microsoft.com/office/drawing/2014/main" id="{E46A8B3A-A716-FA01-E30B-DD75AA3A672E}"/>
              </a:ext>
            </a:extLst>
          </p:cNvPr>
          <p:cNvSpPr txBox="1"/>
          <p:nvPr/>
        </p:nvSpPr>
        <p:spPr>
          <a:xfrm>
            <a:off x="1002598" y="4109581"/>
            <a:ext cx="2743201" cy="2246769"/>
          </a:xfrm>
          <a:prstGeom prst="rect">
            <a:avLst/>
          </a:prstGeom>
          <a:noFill/>
        </p:spPr>
        <p:txBody>
          <a:bodyPr wrap="square" rtlCol="0">
            <a:spAutoFit/>
          </a:bodyPr>
          <a:lstStyle/>
          <a:p>
            <a:pPr algn="ctr"/>
            <a:r>
              <a:rPr kumimoji="0" lang="de-DE" altLang="de-DE" sz="3200" b="0" i="0" u="none" strike="noStrike" cap="none" normalizeH="0" baseline="0" dirty="0">
                <a:ln>
                  <a:noFill/>
                </a:ln>
                <a:solidFill>
                  <a:srgbClr val="2A86AD"/>
                </a:solidFill>
                <a:effectLst/>
                <a:latin typeface="Calibri" panose="020F0502020204030204" pitchFamily="34" charset="0"/>
              </a:rPr>
              <a:t>680'000'000 kg</a:t>
            </a:r>
          </a:p>
          <a:p>
            <a:pPr algn="ctr"/>
            <a:r>
              <a:rPr kumimoji="0" lang="de-DE" altLang="de-DE" sz="1800" b="0" i="0" u="none" strike="noStrike" cap="none" normalizeH="0" baseline="0" dirty="0" err="1">
                <a:ln>
                  <a:noFill/>
                </a:ln>
                <a:effectLst/>
                <a:latin typeface="Calibri" panose="020F0502020204030204" pitchFamily="34" charset="0"/>
              </a:rPr>
              <a:t>Gemäss</a:t>
            </a:r>
            <a:r>
              <a:rPr kumimoji="0" lang="de-DE" altLang="de-DE" sz="1800" b="0" i="0" u="none" strike="noStrike" cap="none" normalizeH="0" baseline="0" dirty="0">
                <a:ln>
                  <a:noFill/>
                </a:ln>
                <a:effectLst/>
                <a:latin typeface="Calibri" panose="020F0502020204030204" pitchFamily="34" charset="0"/>
              </a:rPr>
              <a:t> WHO landen jährlich weltweit bis zu 680 Millionen Kilogramm Zigarettenstummel in der Umwelt.</a:t>
            </a:r>
          </a:p>
          <a:p>
            <a:endParaRPr lang="de-CH" dirty="0"/>
          </a:p>
        </p:txBody>
      </p:sp>
      <p:sp>
        <p:nvSpPr>
          <p:cNvPr id="8" name="Textfeld 7">
            <a:extLst>
              <a:ext uri="{FF2B5EF4-FFF2-40B4-BE49-F238E27FC236}">
                <a16:creationId xmlns:a16="http://schemas.microsoft.com/office/drawing/2014/main" id="{9D85F455-6CDE-4F23-D16C-6BBE68B811DD}"/>
              </a:ext>
            </a:extLst>
          </p:cNvPr>
          <p:cNvSpPr txBox="1"/>
          <p:nvPr/>
        </p:nvSpPr>
        <p:spPr>
          <a:xfrm>
            <a:off x="7333015" y="1784179"/>
            <a:ext cx="3726859" cy="2677656"/>
          </a:xfrm>
          <a:prstGeom prst="rect">
            <a:avLst/>
          </a:prstGeom>
          <a:noFill/>
        </p:spPr>
        <p:txBody>
          <a:bodyPr wrap="square" rtlCol="0">
            <a:spAutoFit/>
          </a:bodyPr>
          <a:lstStyle/>
          <a:p>
            <a:pPr algn="ctr"/>
            <a:r>
              <a:rPr kumimoji="0" lang="de-DE" altLang="de-DE" sz="3200" b="0" i="0" u="none" strike="noStrike" cap="none" normalizeH="0" baseline="0" dirty="0">
                <a:ln>
                  <a:noFill/>
                </a:ln>
                <a:solidFill>
                  <a:srgbClr val="2A86AD"/>
                </a:solidFill>
                <a:effectLst/>
                <a:latin typeface="Calibri" panose="020F0502020204030204" pitchFamily="34" charset="0"/>
              </a:rPr>
              <a:t>52 Mio.</a:t>
            </a:r>
            <a:endParaRPr kumimoji="0" lang="de-DE" altLang="de-DE" sz="3200" b="0" i="0" u="none" strike="noStrike" cap="none" normalizeH="0" baseline="0" dirty="0">
              <a:ln>
                <a:noFill/>
              </a:ln>
              <a:solidFill>
                <a:schemeClr val="tx1"/>
              </a:solidFill>
              <a:effectLst/>
              <a:latin typeface="Calibri" panose="020F0502020204030204" pitchFamily="34" charset="0"/>
            </a:endParaRPr>
          </a:p>
          <a:p>
            <a:pPr algn="ctr"/>
            <a:r>
              <a:rPr kumimoji="0" lang="de-DE" altLang="de-DE" b="0" i="0" u="none" strike="noStrike" cap="none" normalizeH="0" baseline="0" dirty="0">
                <a:ln>
                  <a:noFill/>
                </a:ln>
                <a:effectLst/>
                <a:latin typeface="Calibri" panose="020F0502020204030204" pitchFamily="34" charset="0"/>
              </a:rPr>
              <a:t>Jedes Jahr geben Gemeinden rund 52 Millionen CHF für die Beseitigung und Reinigung von Zigaretten-Littering aus.</a:t>
            </a:r>
          </a:p>
          <a:p>
            <a:endParaRPr kumimoji="0" lang="de-DE" altLang="de-DE" sz="3200" b="0" i="0" u="none" strike="noStrike" cap="none" normalizeH="0" baseline="0" dirty="0">
              <a:ln>
                <a:noFill/>
              </a:ln>
              <a:solidFill>
                <a:srgbClr val="2A86AD"/>
              </a:solidFill>
              <a:effectLst/>
              <a:latin typeface="Calibri" panose="020F0502020204030204" pitchFamily="34" charset="0"/>
            </a:endParaRPr>
          </a:p>
          <a:p>
            <a:endParaRPr lang="de-CH" sz="3200" dirty="0"/>
          </a:p>
        </p:txBody>
      </p:sp>
      <p:sp>
        <p:nvSpPr>
          <p:cNvPr id="9" name="Textfeld 8">
            <a:extLst>
              <a:ext uri="{FF2B5EF4-FFF2-40B4-BE49-F238E27FC236}">
                <a16:creationId xmlns:a16="http://schemas.microsoft.com/office/drawing/2014/main" id="{918EF7B7-7CE0-7472-0CD9-114C4ADDAF42}"/>
              </a:ext>
            </a:extLst>
          </p:cNvPr>
          <p:cNvSpPr txBox="1"/>
          <p:nvPr/>
        </p:nvSpPr>
        <p:spPr>
          <a:xfrm>
            <a:off x="1368694" y="2053749"/>
            <a:ext cx="3775842" cy="1692771"/>
          </a:xfrm>
          <a:prstGeom prst="rect">
            <a:avLst/>
          </a:prstGeom>
          <a:noFill/>
        </p:spPr>
        <p:txBody>
          <a:bodyPr wrap="square" rtlCol="0">
            <a:spAutoFit/>
          </a:bodyPr>
          <a:lstStyle/>
          <a:p>
            <a:pPr algn="ctr"/>
            <a:r>
              <a:rPr kumimoji="0" lang="de-DE" altLang="de-DE" sz="3200" b="0" i="0" u="none" strike="noStrike" cap="none" normalizeH="0" baseline="0" dirty="0">
                <a:ln>
                  <a:noFill/>
                </a:ln>
                <a:solidFill>
                  <a:srgbClr val="2A86AD"/>
                </a:solidFill>
                <a:effectLst/>
                <a:latin typeface="Calibri" panose="020F0502020204030204" pitchFamily="34" charset="0"/>
              </a:rPr>
              <a:t>7‘000</a:t>
            </a:r>
          </a:p>
          <a:p>
            <a:pPr algn="ctr"/>
            <a:r>
              <a:rPr kumimoji="0" lang="de-DE" altLang="de-DE" sz="1800" b="0" i="0" u="none" strike="noStrike" cap="none" normalizeH="0" baseline="0" dirty="0">
                <a:ln>
                  <a:noFill/>
                </a:ln>
                <a:effectLst/>
                <a:latin typeface="Calibri" panose="020F0502020204030204" pitchFamily="34" charset="0"/>
              </a:rPr>
              <a:t>Zigaretten und Zigarettenstummel enthalten mehr als 7000 Chemikalien.</a:t>
            </a:r>
          </a:p>
          <a:p>
            <a:pPr algn="ctr"/>
            <a:endParaRPr kumimoji="0" lang="de-DE" altLang="de-DE" sz="1800" b="0" i="0" u="none" strike="noStrike" cap="none" normalizeH="0" baseline="0" dirty="0">
              <a:ln>
                <a:noFill/>
              </a:ln>
              <a:solidFill>
                <a:srgbClr val="2A86AD"/>
              </a:solidFill>
              <a:effectLst/>
              <a:latin typeface="Calibri" panose="020F0502020204030204" pitchFamily="34" charset="0"/>
            </a:endParaRPr>
          </a:p>
          <a:p>
            <a:pPr algn="ctr"/>
            <a:endParaRPr lang="de-CH" dirty="0"/>
          </a:p>
        </p:txBody>
      </p:sp>
      <p:sp>
        <p:nvSpPr>
          <p:cNvPr id="10" name="Textfeld 9">
            <a:extLst>
              <a:ext uri="{FF2B5EF4-FFF2-40B4-BE49-F238E27FC236}">
                <a16:creationId xmlns:a16="http://schemas.microsoft.com/office/drawing/2014/main" id="{4B89554B-4C0B-DA72-76A9-46FB4E5E0BF2}"/>
              </a:ext>
            </a:extLst>
          </p:cNvPr>
          <p:cNvSpPr txBox="1"/>
          <p:nvPr/>
        </p:nvSpPr>
        <p:spPr>
          <a:xfrm>
            <a:off x="4388741" y="3429000"/>
            <a:ext cx="2797595" cy="190821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3200" b="0" i="0" u="none" strike="noStrike" cap="none" normalizeH="0" baseline="0" dirty="0">
                <a:ln>
                  <a:noFill/>
                </a:ln>
                <a:solidFill>
                  <a:srgbClr val="2A86AD"/>
                </a:solidFill>
                <a:effectLst/>
                <a:latin typeface="Calibri" panose="020F0502020204030204" pitchFamily="34" charset="0"/>
              </a:rPr>
              <a:t>75 %</a:t>
            </a:r>
            <a:endParaRPr kumimoji="0" lang="de-DE" altLang="de-DE" sz="3200" b="0" i="0" u="none" strike="noStrike" cap="none" normalizeH="0" baseline="0" dirty="0">
              <a:ln>
                <a:noFill/>
              </a:ln>
              <a:solidFill>
                <a:schemeClr val="tx1"/>
              </a:solidFill>
              <a:effectLst/>
              <a:latin typeface="Calibri" panose="020F0502020204030204" pitchFamily="34" charset="0"/>
            </a:endParaRPr>
          </a:p>
          <a:p>
            <a:pPr algn="ctr"/>
            <a:r>
              <a:rPr kumimoji="0" lang="de-DE" altLang="de-DE" b="0" i="0" u="none" strike="noStrike" cap="none" normalizeH="0" baseline="0" dirty="0">
                <a:ln>
                  <a:noFill/>
                </a:ln>
                <a:effectLst/>
                <a:latin typeface="Calibri" panose="020F0502020204030204" pitchFamily="34" charset="0"/>
              </a:rPr>
              <a:t>3 von 4 Zigarettenstummel landen achtlos auf dem Boden und in der Natur.</a:t>
            </a:r>
          </a:p>
          <a:p>
            <a:endParaRPr lang="de-CH" sz="3200" dirty="0"/>
          </a:p>
        </p:txBody>
      </p:sp>
      <p:pic>
        <p:nvPicPr>
          <p:cNvPr id="4" name="Grafik 3" descr="Ein Bild, das Wirbellose, Gras, Weichtiere, Schnecken und Nacktschnecken enthält.&#10;&#10;Automatisch generierte Beschreibung">
            <a:extLst>
              <a:ext uri="{FF2B5EF4-FFF2-40B4-BE49-F238E27FC236}">
                <a16:creationId xmlns:a16="http://schemas.microsoft.com/office/drawing/2014/main" id="{B38936CB-4DA1-D4C9-9D30-84009D588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1531" y="3831021"/>
            <a:ext cx="4540469" cy="3026979"/>
          </a:xfrm>
          <a:prstGeom prst="rect">
            <a:avLst/>
          </a:prstGeom>
        </p:spPr>
      </p:pic>
    </p:spTree>
    <p:extLst>
      <p:ext uri="{BB962C8B-B14F-4D97-AF65-F5344CB8AC3E}">
        <p14:creationId xmlns:p14="http://schemas.microsoft.com/office/powerpoint/2010/main" val="1127444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AC4DDA-5AE9-7956-21AA-6FC5638FDFDC}"/>
              </a:ext>
            </a:extLst>
          </p:cNvPr>
          <p:cNvSpPr>
            <a:spLocks noGrp="1"/>
          </p:cNvSpPr>
          <p:nvPr>
            <p:ph type="title"/>
          </p:nvPr>
        </p:nvSpPr>
        <p:spPr/>
        <p:txBody>
          <a:bodyPr/>
          <a:lstStyle/>
          <a:p>
            <a:r>
              <a:rPr lang="de-DE"/>
              <a:t>Zigaretten-Littering: </a:t>
            </a:r>
            <a:r>
              <a:rPr lang="de-DE" b="1"/>
              <a:t>Umweltverschmutzung</a:t>
            </a:r>
            <a:endParaRPr lang="de-CH" b="1"/>
          </a:p>
        </p:txBody>
      </p:sp>
      <p:sp>
        <p:nvSpPr>
          <p:cNvPr id="6" name="Foliennummernplatzhalter 5">
            <a:extLst>
              <a:ext uri="{FF2B5EF4-FFF2-40B4-BE49-F238E27FC236}">
                <a16:creationId xmlns:a16="http://schemas.microsoft.com/office/drawing/2014/main" id="{BE126B69-2288-6756-9460-4F8CA2B9B99B}"/>
              </a:ext>
            </a:extLst>
          </p:cNvPr>
          <p:cNvSpPr>
            <a:spLocks noGrp="1"/>
          </p:cNvSpPr>
          <p:nvPr>
            <p:ph type="sldNum" sz="quarter" idx="12"/>
          </p:nvPr>
        </p:nvSpPr>
        <p:spPr/>
        <p:txBody>
          <a:bodyPr/>
          <a:lstStyle/>
          <a:p>
            <a:fld id="{802006FE-6571-4354-8775-F8708372C227}" type="slidenum">
              <a:rPr lang="de-DE" smtClean="0"/>
              <a:t>4</a:t>
            </a:fld>
            <a:endParaRPr lang="de-DE"/>
          </a:p>
        </p:txBody>
      </p:sp>
      <p:sp>
        <p:nvSpPr>
          <p:cNvPr id="7" name="Textfeld 6">
            <a:extLst>
              <a:ext uri="{FF2B5EF4-FFF2-40B4-BE49-F238E27FC236}">
                <a16:creationId xmlns:a16="http://schemas.microsoft.com/office/drawing/2014/main" id="{E46A8B3A-A716-FA01-E30B-DD75AA3A672E}"/>
              </a:ext>
            </a:extLst>
          </p:cNvPr>
          <p:cNvSpPr txBox="1"/>
          <p:nvPr/>
        </p:nvSpPr>
        <p:spPr>
          <a:xfrm>
            <a:off x="7320264" y="2037160"/>
            <a:ext cx="3806958" cy="1138773"/>
          </a:xfrm>
          <a:prstGeom prst="rect">
            <a:avLst/>
          </a:prstGeom>
          <a:noFill/>
        </p:spPr>
        <p:txBody>
          <a:bodyPr wrap="square" rtlCol="0">
            <a:spAutoFit/>
          </a:bodyPr>
          <a:lstStyle/>
          <a:p>
            <a:r>
              <a:rPr kumimoji="0" lang="de-DE" altLang="de-DE" sz="3200" b="0" i="0" u="none" strike="noStrike" cap="none" normalizeH="0" baseline="0" dirty="0">
                <a:ln>
                  <a:noFill/>
                </a:ln>
                <a:solidFill>
                  <a:srgbClr val="2A86AD"/>
                </a:solidFill>
                <a:effectLst/>
                <a:latin typeface="Calibri" panose="020F0502020204030204" pitchFamily="34" charset="0"/>
              </a:rPr>
              <a:t>1000 Jahre</a:t>
            </a:r>
          </a:p>
          <a:p>
            <a:r>
              <a:rPr lang="de-DE" dirty="0">
                <a:effectLst/>
                <a:latin typeface="Calibri" panose="020F0502020204030204" pitchFamily="34" charset="0"/>
              </a:rPr>
              <a:t>Mikroplastik braucht über 1’000 Jahre, um sich in der Natur aufzulösen.</a:t>
            </a:r>
            <a:endParaRPr lang="de-CH" dirty="0"/>
          </a:p>
        </p:txBody>
      </p:sp>
      <p:sp>
        <p:nvSpPr>
          <p:cNvPr id="8" name="Textfeld 7">
            <a:extLst>
              <a:ext uri="{FF2B5EF4-FFF2-40B4-BE49-F238E27FC236}">
                <a16:creationId xmlns:a16="http://schemas.microsoft.com/office/drawing/2014/main" id="{9D85F455-6CDE-4F23-D16C-6BBE68B811DD}"/>
              </a:ext>
            </a:extLst>
          </p:cNvPr>
          <p:cNvSpPr txBox="1"/>
          <p:nvPr/>
        </p:nvSpPr>
        <p:spPr>
          <a:xfrm>
            <a:off x="4986829" y="3522405"/>
            <a:ext cx="3400426" cy="1415772"/>
          </a:xfrm>
          <a:prstGeom prst="rect">
            <a:avLst/>
          </a:prstGeom>
          <a:noFill/>
        </p:spPr>
        <p:txBody>
          <a:bodyPr wrap="square" rtlCol="0">
            <a:spAutoFit/>
          </a:bodyPr>
          <a:lstStyle/>
          <a:p>
            <a:r>
              <a:rPr kumimoji="0" lang="de-DE" altLang="de-DE" sz="3200" b="0" i="0" u="none" strike="noStrike" cap="none" normalizeH="0" baseline="0" dirty="0">
                <a:ln>
                  <a:noFill/>
                </a:ln>
                <a:solidFill>
                  <a:srgbClr val="2A86AD"/>
                </a:solidFill>
                <a:effectLst/>
                <a:latin typeface="Calibri" panose="020F0502020204030204" pitchFamily="34" charset="0"/>
              </a:rPr>
              <a:t>5475 Tage</a:t>
            </a:r>
          </a:p>
          <a:p>
            <a:r>
              <a:rPr lang="de-DE" dirty="0">
                <a:effectLst/>
                <a:latin typeface="Calibri" panose="020F0502020204030204" pitchFamily="34" charset="0"/>
              </a:rPr>
              <a:t>Bis ein Stummel in der Natur zu schädlichem Mikroplastik zerfällt, dauert es rund 15 Jahre. </a:t>
            </a:r>
            <a:endParaRPr lang="de-CH" sz="3200" dirty="0"/>
          </a:p>
        </p:txBody>
      </p:sp>
      <p:sp>
        <p:nvSpPr>
          <p:cNvPr id="10" name="Textfeld 9">
            <a:extLst>
              <a:ext uri="{FF2B5EF4-FFF2-40B4-BE49-F238E27FC236}">
                <a16:creationId xmlns:a16="http://schemas.microsoft.com/office/drawing/2014/main" id="{4B89554B-4C0B-DA72-76A9-46FB4E5E0BF2}"/>
              </a:ext>
            </a:extLst>
          </p:cNvPr>
          <p:cNvSpPr txBox="1"/>
          <p:nvPr/>
        </p:nvSpPr>
        <p:spPr>
          <a:xfrm>
            <a:off x="8238849" y="4792961"/>
            <a:ext cx="3114951" cy="141577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3200" b="0" i="0" u="none" strike="noStrike" cap="none" normalizeH="0" baseline="0" dirty="0">
                <a:ln>
                  <a:noFill/>
                </a:ln>
                <a:solidFill>
                  <a:srgbClr val="2A86AD"/>
                </a:solidFill>
                <a:effectLst/>
                <a:latin typeface="Calibri" panose="020F0502020204030204" pitchFamily="34" charset="0"/>
              </a:rPr>
              <a:t>50 %</a:t>
            </a:r>
          </a:p>
          <a:p>
            <a:r>
              <a:rPr lang="de-DE" b="0" dirty="0">
                <a:effectLst/>
                <a:latin typeface="Calibri" panose="020F0502020204030204" pitchFamily="34" charset="0"/>
              </a:rPr>
              <a:t>50% der Fische sterben bei einer Konzentration von einem Stummel auf ein Liter Wasser.</a:t>
            </a:r>
          </a:p>
        </p:txBody>
      </p:sp>
      <p:sp>
        <p:nvSpPr>
          <p:cNvPr id="13" name="Textfeld 12">
            <a:extLst>
              <a:ext uri="{FF2B5EF4-FFF2-40B4-BE49-F238E27FC236}">
                <a16:creationId xmlns:a16="http://schemas.microsoft.com/office/drawing/2014/main" id="{A3DAA4CA-1D09-3CA0-C6C1-00342D12F480}"/>
              </a:ext>
            </a:extLst>
          </p:cNvPr>
          <p:cNvSpPr txBox="1"/>
          <p:nvPr/>
        </p:nvSpPr>
        <p:spPr>
          <a:xfrm>
            <a:off x="1750665" y="1800839"/>
            <a:ext cx="3566050" cy="1415772"/>
          </a:xfrm>
          <a:prstGeom prst="rect">
            <a:avLst/>
          </a:prstGeom>
          <a:noFill/>
        </p:spPr>
        <p:txBody>
          <a:bodyPr wrap="square" rtlCol="0">
            <a:spAutoFit/>
          </a:bodyPr>
          <a:lstStyle/>
          <a:p>
            <a:r>
              <a:rPr lang="de-DE" sz="3200" dirty="0">
                <a:solidFill>
                  <a:srgbClr val="2A86AD"/>
                </a:solidFill>
                <a:effectLst/>
                <a:latin typeface="Calibri" panose="020F0502020204030204" pitchFamily="34" charset="0"/>
              </a:rPr>
              <a:t>1000 Liter</a:t>
            </a:r>
          </a:p>
          <a:p>
            <a:r>
              <a:rPr lang="de-DE" dirty="0">
                <a:effectLst/>
                <a:latin typeface="Calibri" panose="020F0502020204030204" pitchFamily="34" charset="0"/>
              </a:rPr>
              <a:t>Das Nikotin von einem Zigarettenstummel kann in 1’000 Liter Wasser nachgewiesen werden.  </a:t>
            </a:r>
            <a:endParaRPr lang="de-CH" dirty="0"/>
          </a:p>
        </p:txBody>
      </p:sp>
      <p:pic>
        <p:nvPicPr>
          <p:cNvPr id="16" name="Grafik 15" descr="Ein Bild, das Ente, draußen, Gelände, gelb enthält.">
            <a:extLst>
              <a:ext uri="{FF2B5EF4-FFF2-40B4-BE49-F238E27FC236}">
                <a16:creationId xmlns:a16="http://schemas.microsoft.com/office/drawing/2014/main" id="{FBB07A26-1CB8-AFC8-C88C-2570F073BF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30400"/>
            <a:ext cx="4541400" cy="3027600"/>
          </a:xfrm>
          <a:prstGeom prst="rect">
            <a:avLst/>
          </a:prstGeom>
        </p:spPr>
      </p:pic>
    </p:spTree>
    <p:extLst>
      <p:ext uri="{BB962C8B-B14F-4D97-AF65-F5344CB8AC3E}">
        <p14:creationId xmlns:p14="http://schemas.microsoft.com/office/powerpoint/2010/main" val="1907797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AC4DDA-5AE9-7956-21AA-6FC5638FDFDC}"/>
              </a:ext>
            </a:extLst>
          </p:cNvPr>
          <p:cNvSpPr>
            <a:spLocks noGrp="1"/>
          </p:cNvSpPr>
          <p:nvPr>
            <p:ph type="title"/>
          </p:nvPr>
        </p:nvSpPr>
        <p:spPr/>
        <p:txBody>
          <a:bodyPr/>
          <a:lstStyle/>
          <a:p>
            <a:r>
              <a:rPr lang="de-DE"/>
              <a:t>Zigaretten-Littering: </a:t>
            </a:r>
            <a:r>
              <a:rPr lang="de-DE" b="1"/>
              <a:t>Gesundheitsgefährdung</a:t>
            </a:r>
            <a:endParaRPr lang="de-CH" b="1"/>
          </a:p>
        </p:txBody>
      </p:sp>
      <p:sp>
        <p:nvSpPr>
          <p:cNvPr id="6" name="Foliennummernplatzhalter 5">
            <a:extLst>
              <a:ext uri="{FF2B5EF4-FFF2-40B4-BE49-F238E27FC236}">
                <a16:creationId xmlns:a16="http://schemas.microsoft.com/office/drawing/2014/main" id="{BE126B69-2288-6756-9460-4F8CA2B9B99B}"/>
              </a:ext>
            </a:extLst>
          </p:cNvPr>
          <p:cNvSpPr>
            <a:spLocks noGrp="1"/>
          </p:cNvSpPr>
          <p:nvPr>
            <p:ph type="sldNum" sz="quarter" idx="12"/>
          </p:nvPr>
        </p:nvSpPr>
        <p:spPr/>
        <p:txBody>
          <a:bodyPr/>
          <a:lstStyle/>
          <a:p>
            <a:fld id="{802006FE-6571-4354-8775-F8708372C227}" type="slidenum">
              <a:rPr lang="de-DE" smtClean="0"/>
              <a:t>5</a:t>
            </a:fld>
            <a:endParaRPr lang="de-DE"/>
          </a:p>
        </p:txBody>
      </p:sp>
      <p:sp>
        <p:nvSpPr>
          <p:cNvPr id="8" name="Textfeld 7">
            <a:extLst>
              <a:ext uri="{FF2B5EF4-FFF2-40B4-BE49-F238E27FC236}">
                <a16:creationId xmlns:a16="http://schemas.microsoft.com/office/drawing/2014/main" id="{9D85F455-6CDE-4F23-D16C-6BBE68B811DD}"/>
              </a:ext>
            </a:extLst>
          </p:cNvPr>
          <p:cNvSpPr txBox="1"/>
          <p:nvPr/>
        </p:nvSpPr>
        <p:spPr>
          <a:xfrm>
            <a:off x="1120999" y="2199369"/>
            <a:ext cx="3208321" cy="1692771"/>
          </a:xfrm>
          <a:prstGeom prst="rect">
            <a:avLst/>
          </a:prstGeom>
          <a:noFill/>
        </p:spPr>
        <p:txBody>
          <a:bodyPr wrap="square" rtlCol="0">
            <a:spAutoFit/>
          </a:bodyPr>
          <a:lstStyle/>
          <a:p>
            <a:r>
              <a:rPr kumimoji="0" lang="de-DE" altLang="de-DE" sz="3200" b="0" i="0" u="none" strike="noStrike" cap="none" normalizeH="0" baseline="0" dirty="0">
                <a:ln>
                  <a:noFill/>
                </a:ln>
                <a:solidFill>
                  <a:srgbClr val="2A86AD"/>
                </a:solidFill>
                <a:effectLst/>
                <a:latin typeface="Calibri" panose="020F0502020204030204" pitchFamily="34" charset="0"/>
              </a:rPr>
              <a:t>9500 Personen</a:t>
            </a:r>
          </a:p>
          <a:p>
            <a:r>
              <a:rPr lang="de-DE" b="0" dirty="0">
                <a:effectLst/>
                <a:latin typeface="Calibri" panose="020F0502020204030204" pitchFamily="34" charset="0"/>
              </a:rPr>
              <a:t>Jedes Jahr sterben in der Schweiz rund 9‘500 Menschen frühzeitig an den Folgen des Tabak- und Nikotinkonsums.</a:t>
            </a:r>
            <a:endParaRPr lang="de-CH" sz="3200" dirty="0"/>
          </a:p>
        </p:txBody>
      </p:sp>
      <p:sp>
        <p:nvSpPr>
          <p:cNvPr id="9" name="Textfeld 8">
            <a:extLst>
              <a:ext uri="{FF2B5EF4-FFF2-40B4-BE49-F238E27FC236}">
                <a16:creationId xmlns:a16="http://schemas.microsoft.com/office/drawing/2014/main" id="{918EF7B7-7CE0-7472-0CD9-114C4ADDAF42}"/>
              </a:ext>
            </a:extLst>
          </p:cNvPr>
          <p:cNvSpPr txBox="1"/>
          <p:nvPr/>
        </p:nvSpPr>
        <p:spPr>
          <a:xfrm>
            <a:off x="5617691" y="1957567"/>
            <a:ext cx="4039814" cy="1138773"/>
          </a:xfrm>
          <a:prstGeom prst="rect">
            <a:avLst/>
          </a:prstGeom>
          <a:noFill/>
        </p:spPr>
        <p:txBody>
          <a:bodyPr wrap="square" rtlCol="0">
            <a:spAutoFit/>
          </a:bodyPr>
          <a:lstStyle/>
          <a:p>
            <a:r>
              <a:rPr kumimoji="0" lang="de-DE" altLang="de-DE" sz="3200" b="0" i="0" u="none" strike="noStrike" cap="none" normalizeH="0" baseline="0" dirty="0">
                <a:ln>
                  <a:noFill/>
                </a:ln>
                <a:solidFill>
                  <a:srgbClr val="2A86AD"/>
                </a:solidFill>
                <a:effectLst/>
                <a:latin typeface="Calibri" panose="020F0502020204030204" pitchFamily="34" charset="0"/>
              </a:rPr>
              <a:t>14 Jahre</a:t>
            </a:r>
          </a:p>
          <a:p>
            <a:r>
              <a:rPr lang="de-DE" dirty="0">
                <a:latin typeface="Calibri" panose="020F0502020204030204" pitchFamily="34" charset="0"/>
              </a:rPr>
              <a:t>Rauchen verkürzt die Lebenserwartung im Durchschnitt um etwa 14 Jahre.</a:t>
            </a:r>
            <a:endParaRPr lang="de-CH" dirty="0">
              <a:latin typeface="Calibri" panose="020F0502020204030204" pitchFamily="34" charset="0"/>
            </a:endParaRPr>
          </a:p>
        </p:txBody>
      </p:sp>
      <p:sp>
        <p:nvSpPr>
          <p:cNvPr id="10" name="Textfeld 9">
            <a:extLst>
              <a:ext uri="{FF2B5EF4-FFF2-40B4-BE49-F238E27FC236}">
                <a16:creationId xmlns:a16="http://schemas.microsoft.com/office/drawing/2014/main" id="{4B89554B-4C0B-DA72-76A9-46FB4E5E0BF2}"/>
              </a:ext>
            </a:extLst>
          </p:cNvPr>
          <p:cNvSpPr txBox="1"/>
          <p:nvPr/>
        </p:nvSpPr>
        <p:spPr>
          <a:xfrm>
            <a:off x="2571952" y="4400821"/>
            <a:ext cx="4554402" cy="169277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3200" b="0" i="0" u="none" strike="noStrike" cap="none" normalizeH="0" baseline="0" dirty="0">
                <a:ln>
                  <a:noFill/>
                </a:ln>
                <a:solidFill>
                  <a:srgbClr val="2A86AD"/>
                </a:solidFill>
                <a:effectLst/>
                <a:latin typeface="Calibri" panose="020F0502020204030204" pitchFamily="34" charset="0"/>
              </a:rPr>
              <a:t>2876 Anfragen</a:t>
            </a:r>
          </a:p>
          <a:p>
            <a:r>
              <a:rPr lang="de-DE" b="0" i="0" dirty="0">
                <a:solidFill>
                  <a:srgbClr val="121212"/>
                </a:solidFill>
                <a:effectLst/>
                <a:highlight>
                  <a:srgbClr val="FFFFFF"/>
                </a:highlight>
                <a:latin typeface="Calibri" panose="020F0502020204030204" pitchFamily="34" charset="0"/>
              </a:rPr>
              <a:t>Von 2012 bis 2021 registrierte </a:t>
            </a:r>
            <a:r>
              <a:rPr lang="de-DE" b="0" i="0" dirty="0" err="1">
                <a:solidFill>
                  <a:srgbClr val="121212"/>
                </a:solidFill>
                <a:effectLst/>
                <a:highlight>
                  <a:srgbClr val="FFFFFF"/>
                </a:highlight>
                <a:latin typeface="Calibri" panose="020F0502020204030204" pitchFamily="34" charset="0"/>
              </a:rPr>
              <a:t>Tox</a:t>
            </a:r>
            <a:r>
              <a:rPr lang="de-DE" b="0" i="0" dirty="0">
                <a:solidFill>
                  <a:srgbClr val="121212"/>
                </a:solidFill>
                <a:effectLst/>
                <a:highlight>
                  <a:srgbClr val="FFFFFF"/>
                </a:highlight>
                <a:latin typeface="Calibri" panose="020F0502020204030204" pitchFamily="34" charset="0"/>
              </a:rPr>
              <a:t> Info Suisse 2’876 Anfragen zu Kindern unter 6 Jahren, die sich Zigaretten oder Zigarettenstummel in den Mund gesteckt und/oder verschluckt hatten.</a:t>
            </a:r>
            <a:endParaRPr lang="de-CH" sz="3200" dirty="0"/>
          </a:p>
        </p:txBody>
      </p:sp>
      <p:pic>
        <p:nvPicPr>
          <p:cNvPr id="14" name="Grafik 13">
            <a:extLst>
              <a:ext uri="{FF2B5EF4-FFF2-40B4-BE49-F238E27FC236}">
                <a16:creationId xmlns:a16="http://schemas.microsoft.com/office/drawing/2014/main" id="{1FC07427-D446-8520-975F-DB08A9213018}"/>
              </a:ext>
            </a:extLst>
          </p:cNvPr>
          <p:cNvPicPr>
            <a:picLocks noChangeAspect="1"/>
          </p:cNvPicPr>
          <p:nvPr/>
        </p:nvPicPr>
        <p:blipFill>
          <a:blip r:embed="rId3"/>
          <a:stretch>
            <a:fillRect/>
          </a:stretch>
        </p:blipFill>
        <p:spPr>
          <a:xfrm>
            <a:off x="7637598" y="3830400"/>
            <a:ext cx="4554402" cy="3027600"/>
          </a:xfrm>
          <a:prstGeom prst="rect">
            <a:avLst/>
          </a:prstGeom>
        </p:spPr>
      </p:pic>
    </p:spTree>
    <p:extLst>
      <p:ext uri="{BB962C8B-B14F-4D97-AF65-F5344CB8AC3E}">
        <p14:creationId xmlns:p14="http://schemas.microsoft.com/office/powerpoint/2010/main" val="54771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09DB1E-EAD1-F2F0-7B1F-6A5ADA7DD170}"/>
              </a:ext>
            </a:extLst>
          </p:cNvPr>
          <p:cNvSpPr>
            <a:spLocks noGrp="1"/>
          </p:cNvSpPr>
          <p:nvPr>
            <p:ph type="sldNum" sz="quarter" idx="12"/>
          </p:nvPr>
        </p:nvSpPr>
        <p:spPr/>
        <p:txBody>
          <a:bodyPr/>
          <a:lstStyle/>
          <a:p>
            <a:fld id="{802006FE-6571-4354-8775-F8708372C227}" type="slidenum">
              <a:rPr lang="de-DE" smtClean="0"/>
              <a:t>6</a:t>
            </a:fld>
            <a:endParaRPr lang="en-US"/>
          </a:p>
        </p:txBody>
      </p:sp>
      <p:pic>
        <p:nvPicPr>
          <p:cNvPr id="6" name="Onlinemedien 5" title="stop2drop: die Geschichte">
            <a:hlinkClick r:id="" action="ppaction://media"/>
            <a:extLst>
              <a:ext uri="{FF2B5EF4-FFF2-40B4-BE49-F238E27FC236}">
                <a16:creationId xmlns:a16="http://schemas.microsoft.com/office/drawing/2014/main" id="{8B890A13-AFEB-FDF6-671B-73F8824B4CFE}"/>
              </a:ext>
            </a:extLst>
          </p:cNvPr>
          <p:cNvPicPr>
            <a:picLocks noRot="1" noChangeAspect="1"/>
          </p:cNvPicPr>
          <p:nvPr>
            <a:videoFile r:link="rId1"/>
          </p:nvPr>
        </p:nvPicPr>
        <p:blipFill>
          <a:blip r:embed="rId4"/>
          <a:stretch>
            <a:fillRect/>
          </a:stretch>
        </p:blipFill>
        <p:spPr>
          <a:xfrm>
            <a:off x="1783063" y="1679264"/>
            <a:ext cx="8625874" cy="4859648"/>
          </a:xfrm>
          <a:prstGeom prst="rect">
            <a:avLst/>
          </a:prstGeom>
        </p:spPr>
      </p:pic>
      <p:sp>
        <p:nvSpPr>
          <p:cNvPr id="2" name="Titel 1">
            <a:extLst>
              <a:ext uri="{FF2B5EF4-FFF2-40B4-BE49-F238E27FC236}">
                <a16:creationId xmlns:a16="http://schemas.microsoft.com/office/drawing/2014/main" id="{ADABA786-B83F-D258-110E-7AFB640AE9FE}"/>
              </a:ext>
            </a:extLst>
          </p:cNvPr>
          <p:cNvSpPr>
            <a:spLocks noGrp="1"/>
          </p:cNvSpPr>
          <p:nvPr>
            <p:ph type="title"/>
          </p:nvPr>
        </p:nvSpPr>
        <p:spPr>
          <a:xfrm>
            <a:off x="838200" y="365125"/>
            <a:ext cx="10515600" cy="1325563"/>
          </a:xfrm>
        </p:spPr>
        <p:txBody>
          <a:bodyPr/>
          <a:lstStyle/>
          <a:p>
            <a:pPr algn="ctr"/>
            <a:r>
              <a:rPr lang="de-DE"/>
              <a:t>stop2drop</a:t>
            </a:r>
            <a:endParaRPr lang="de-CH" b="1"/>
          </a:p>
        </p:txBody>
      </p:sp>
    </p:spTree>
    <p:extLst>
      <p:ext uri="{BB962C8B-B14F-4D97-AF65-F5344CB8AC3E}">
        <p14:creationId xmlns:p14="http://schemas.microsoft.com/office/powerpoint/2010/main" val="79058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C6AA9-E248-BF5E-BC8E-6F97F35CA8A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138BC7A-D5BF-F08F-D234-4F37E51A3995}"/>
              </a:ext>
            </a:extLst>
          </p:cNvPr>
          <p:cNvSpPr>
            <a:spLocks noGrp="1"/>
          </p:cNvSpPr>
          <p:nvPr>
            <p:ph type="title"/>
          </p:nvPr>
        </p:nvSpPr>
        <p:spPr/>
        <p:txBody>
          <a:bodyPr/>
          <a:lstStyle/>
          <a:p>
            <a:r>
              <a:rPr lang="de-DE" dirty="0"/>
              <a:t>S</a:t>
            </a:r>
            <a:r>
              <a:rPr lang="de-CH" dirty="0" err="1"/>
              <a:t>chulklasse</a:t>
            </a:r>
            <a:r>
              <a:rPr lang="de-CH" dirty="0"/>
              <a:t> aus Burgdorf (BE)</a:t>
            </a:r>
          </a:p>
        </p:txBody>
      </p:sp>
      <p:sp>
        <p:nvSpPr>
          <p:cNvPr id="3" name="Inhaltsplatzhalter 2">
            <a:extLst>
              <a:ext uri="{FF2B5EF4-FFF2-40B4-BE49-F238E27FC236}">
                <a16:creationId xmlns:a16="http://schemas.microsoft.com/office/drawing/2014/main" id="{C10B836C-F8C0-F5A7-E4F3-D28145101A31}"/>
              </a:ext>
            </a:extLst>
          </p:cNvPr>
          <p:cNvSpPr>
            <a:spLocks noGrp="1"/>
          </p:cNvSpPr>
          <p:nvPr>
            <p:ph idx="1"/>
          </p:nvPr>
        </p:nvSpPr>
        <p:spPr>
          <a:xfrm>
            <a:off x="7535916" y="1825625"/>
            <a:ext cx="3909850" cy="4351338"/>
          </a:xfrm>
        </p:spPr>
        <p:txBody>
          <a:bodyPr vert="horz" lIns="91440" tIns="45720" rIns="91440" bIns="45720" rtlCol="0" anchor="t">
            <a:normAutofit/>
          </a:bodyPr>
          <a:lstStyle/>
          <a:p>
            <a:r>
              <a:rPr lang="de-DE" sz="1900" dirty="0">
                <a:solidFill>
                  <a:srgbClr val="121212"/>
                </a:solidFill>
                <a:highlight>
                  <a:srgbClr val="FFFFFF"/>
                </a:highlight>
              </a:rPr>
              <a:t>stop2drop wurde ursprünglich von dieser Schulklasse gegründet.</a:t>
            </a:r>
          </a:p>
          <a:p>
            <a:pPr marL="0" indent="0">
              <a:buNone/>
            </a:pPr>
            <a:endParaRPr lang="de-DE" sz="2400" dirty="0"/>
          </a:p>
          <a:p>
            <a:r>
              <a:rPr lang="de-DE" sz="1900" dirty="0">
                <a:solidFill>
                  <a:srgbClr val="121212"/>
                </a:solidFill>
                <a:highlight>
                  <a:srgbClr val="FFFFFF"/>
                </a:highlight>
              </a:rPr>
              <a:t>Mittlerweile ist daraus eine Organisation mit 4 Mitarbeitenden entstanden.</a:t>
            </a:r>
          </a:p>
          <a:p>
            <a:endParaRPr lang="de-DE" sz="2400" dirty="0"/>
          </a:p>
          <a:p>
            <a:r>
              <a:rPr lang="de-DE" sz="1900" dirty="0">
                <a:solidFill>
                  <a:srgbClr val="121212"/>
                </a:solidFill>
                <a:highlight>
                  <a:srgbClr val="FFFFFF"/>
                </a:highlight>
              </a:rPr>
              <a:t>stop2drop motiviert Menschen aktiv zu werden und sich mit den Themen Umwelt, Littering und Rauchen auseinanderzusetzen.</a:t>
            </a:r>
            <a:endParaRPr lang="de-CH" sz="1900" dirty="0">
              <a:solidFill>
                <a:srgbClr val="121212"/>
              </a:solidFill>
              <a:highlight>
                <a:srgbClr val="FFFFFF"/>
              </a:highlight>
            </a:endParaRPr>
          </a:p>
        </p:txBody>
      </p:sp>
      <p:sp>
        <p:nvSpPr>
          <p:cNvPr id="4" name="Slide Number Placeholder 3">
            <a:extLst>
              <a:ext uri="{FF2B5EF4-FFF2-40B4-BE49-F238E27FC236}">
                <a16:creationId xmlns:a16="http://schemas.microsoft.com/office/drawing/2014/main" id="{37126CE9-1CCA-5AF5-F394-F8C31CD31163}"/>
              </a:ext>
            </a:extLst>
          </p:cNvPr>
          <p:cNvSpPr>
            <a:spLocks noGrp="1"/>
          </p:cNvSpPr>
          <p:nvPr>
            <p:ph type="sldNum" sz="quarter" idx="12"/>
          </p:nvPr>
        </p:nvSpPr>
        <p:spPr/>
        <p:txBody>
          <a:bodyPr/>
          <a:lstStyle/>
          <a:p>
            <a:fld id="{802006FE-6571-4354-8775-F8708372C227}" type="slidenum">
              <a:rPr lang="de-DE" smtClean="0"/>
              <a:t>7</a:t>
            </a:fld>
            <a:endParaRPr lang="en-US"/>
          </a:p>
        </p:txBody>
      </p:sp>
      <p:pic>
        <p:nvPicPr>
          <p:cNvPr id="5" name="Picture 4" descr="Ein Bild, das Person, Gebäude, Boden, stehend enthält.&#10;&#10;Automatisch generierte Beschreibung">
            <a:extLst>
              <a:ext uri="{FF2B5EF4-FFF2-40B4-BE49-F238E27FC236}">
                <a16:creationId xmlns:a16="http://schemas.microsoft.com/office/drawing/2014/main" id="{1A9FB81C-349C-F950-D7DA-F7670E861CDB}"/>
              </a:ext>
            </a:extLst>
          </p:cNvPr>
          <p:cNvPicPr>
            <a:picLocks noChangeAspect="1"/>
          </p:cNvPicPr>
          <p:nvPr/>
        </p:nvPicPr>
        <p:blipFill>
          <a:blip r:embed="rId3"/>
          <a:stretch>
            <a:fillRect/>
          </a:stretch>
        </p:blipFill>
        <p:spPr>
          <a:xfrm>
            <a:off x="953813" y="1825625"/>
            <a:ext cx="6115050" cy="42005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1472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AC4DDA-5AE9-7956-21AA-6FC5638FDFDC}"/>
              </a:ext>
            </a:extLst>
          </p:cNvPr>
          <p:cNvSpPr>
            <a:spLocks noGrp="1"/>
          </p:cNvSpPr>
          <p:nvPr>
            <p:ph type="title"/>
          </p:nvPr>
        </p:nvSpPr>
        <p:spPr>
          <a:xfrm>
            <a:off x="838200" y="354581"/>
            <a:ext cx="10515600" cy="1325563"/>
          </a:xfrm>
        </p:spPr>
        <p:txBody>
          <a:bodyPr/>
          <a:lstStyle/>
          <a:p>
            <a:r>
              <a:rPr lang="de-DE"/>
              <a:t>Nationale </a:t>
            </a:r>
            <a:br>
              <a:rPr lang="de-DE"/>
            </a:br>
            <a:r>
              <a:rPr lang="de-DE" b="1" err="1"/>
              <a:t>Zigistummel</a:t>
            </a:r>
            <a:r>
              <a:rPr lang="de-DE" b="1"/>
              <a:t>-Sammel-Challenge</a:t>
            </a:r>
            <a:r>
              <a:rPr lang="de-DE"/>
              <a:t> </a:t>
            </a:r>
            <a:endParaRPr lang="de-CH"/>
          </a:p>
        </p:txBody>
      </p:sp>
      <p:sp>
        <p:nvSpPr>
          <p:cNvPr id="6" name="Foliennummernplatzhalter 5">
            <a:extLst>
              <a:ext uri="{FF2B5EF4-FFF2-40B4-BE49-F238E27FC236}">
                <a16:creationId xmlns:a16="http://schemas.microsoft.com/office/drawing/2014/main" id="{BE126B69-2288-6756-9460-4F8CA2B9B99B}"/>
              </a:ext>
            </a:extLst>
          </p:cNvPr>
          <p:cNvSpPr>
            <a:spLocks noGrp="1"/>
          </p:cNvSpPr>
          <p:nvPr>
            <p:ph type="sldNum" sz="quarter" idx="12"/>
          </p:nvPr>
        </p:nvSpPr>
        <p:spPr/>
        <p:txBody>
          <a:bodyPr/>
          <a:lstStyle/>
          <a:p>
            <a:fld id="{802006FE-6571-4354-8775-F8708372C227}" type="slidenum">
              <a:rPr lang="de-DE" smtClean="0"/>
              <a:t>8</a:t>
            </a:fld>
            <a:endParaRPr lang="de-DE"/>
          </a:p>
        </p:txBody>
      </p:sp>
      <p:pic>
        <p:nvPicPr>
          <p:cNvPr id="5" name="Picture 2" descr="Ein Bild, das Himmel, draußen, Wolke, Gras enthält.&#10;&#10;Automatisch generierte Beschreibung">
            <a:extLst>
              <a:ext uri="{FF2B5EF4-FFF2-40B4-BE49-F238E27FC236}">
                <a16:creationId xmlns:a16="http://schemas.microsoft.com/office/drawing/2014/main" id="{13699640-7953-9140-28A3-FF80B46E97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47680"/>
            <a:ext cx="5181600" cy="34476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Textfeld 13">
            <a:extLst>
              <a:ext uri="{FF2B5EF4-FFF2-40B4-BE49-F238E27FC236}">
                <a16:creationId xmlns:a16="http://schemas.microsoft.com/office/drawing/2014/main" id="{CBA65EB8-F5CB-C548-F3C4-B0A5F5C9C868}"/>
              </a:ext>
            </a:extLst>
          </p:cNvPr>
          <p:cNvSpPr txBox="1"/>
          <p:nvPr/>
        </p:nvSpPr>
        <p:spPr>
          <a:xfrm>
            <a:off x="832755" y="2987596"/>
            <a:ext cx="2575898" cy="384721"/>
          </a:xfrm>
          <a:prstGeom prst="rect">
            <a:avLst/>
          </a:prstGeom>
          <a:noFill/>
        </p:spPr>
        <p:txBody>
          <a:bodyPr wrap="none" rtlCol="0">
            <a:spAutoFit/>
          </a:bodyPr>
          <a:lstStyle/>
          <a:p>
            <a:r>
              <a:rPr lang="de-DE" sz="1900" dirty="0">
                <a:latin typeface="Calibri" panose="020F0502020204030204" pitchFamily="34" charset="0"/>
              </a:rPr>
              <a:t>Sammel-Challenge 2023</a:t>
            </a:r>
            <a:endParaRPr lang="de-CH" sz="1900" dirty="0">
              <a:latin typeface="Calibri" panose="020F0502020204030204" pitchFamily="34" charset="0"/>
            </a:endParaRPr>
          </a:p>
        </p:txBody>
      </p:sp>
      <p:pic>
        <p:nvPicPr>
          <p:cNvPr id="9" name="Grafik 8" descr="Ein Bild, das draußen, Abfall, Gelände, Text enthält.&#10;&#10;Automatisch generierte Beschreibung">
            <a:extLst>
              <a:ext uri="{FF2B5EF4-FFF2-40B4-BE49-F238E27FC236}">
                <a16:creationId xmlns:a16="http://schemas.microsoft.com/office/drawing/2014/main" id="{34E92B82-1774-E622-602C-F3D4DA64F4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6823" y="3530592"/>
            <a:ext cx="4995177" cy="3330118"/>
          </a:xfrm>
          <a:prstGeom prst="rect">
            <a:avLst/>
          </a:prstGeom>
          <a:ln>
            <a:noFill/>
          </a:ln>
          <a:effectLst>
            <a:outerShdw blurRad="292100" dist="139700" dir="2700000" algn="tl" rotWithShape="0">
              <a:srgbClr val="333333">
                <a:alpha val="65000"/>
              </a:srgbClr>
            </a:outerShdw>
          </a:effectLst>
        </p:spPr>
      </p:pic>
      <p:sp>
        <p:nvSpPr>
          <p:cNvPr id="17" name="Textfeld 16">
            <a:extLst>
              <a:ext uri="{FF2B5EF4-FFF2-40B4-BE49-F238E27FC236}">
                <a16:creationId xmlns:a16="http://schemas.microsoft.com/office/drawing/2014/main" id="{5C6F90E9-03C9-A3FB-0942-56C7E814B31C}"/>
              </a:ext>
            </a:extLst>
          </p:cNvPr>
          <p:cNvSpPr txBox="1"/>
          <p:nvPr/>
        </p:nvSpPr>
        <p:spPr>
          <a:xfrm>
            <a:off x="8673666" y="3078574"/>
            <a:ext cx="2575898" cy="384721"/>
          </a:xfrm>
          <a:prstGeom prst="rect">
            <a:avLst/>
          </a:prstGeom>
          <a:noFill/>
        </p:spPr>
        <p:txBody>
          <a:bodyPr wrap="none" rtlCol="0">
            <a:spAutoFit/>
          </a:bodyPr>
          <a:lstStyle/>
          <a:p>
            <a:r>
              <a:rPr lang="de-DE" sz="1900" dirty="0">
                <a:latin typeface="Calibri" panose="020F0502020204030204" pitchFamily="34" charset="0"/>
              </a:rPr>
              <a:t>Sammel-Challenge 2021</a:t>
            </a:r>
            <a:endParaRPr lang="de-CH" sz="1900" dirty="0">
              <a:latin typeface="Calibri" panose="020F0502020204030204" pitchFamily="34" charset="0"/>
            </a:endParaRPr>
          </a:p>
        </p:txBody>
      </p:sp>
      <p:pic>
        <p:nvPicPr>
          <p:cNvPr id="3" name="Grafik 2" descr="Ein Bild, das Kleidung, Schuhwerk, draußen, Himmel enthält.&#10;&#10;Automatisch generierte Beschreibung">
            <a:extLst>
              <a:ext uri="{FF2B5EF4-FFF2-40B4-BE49-F238E27FC236}">
                <a16:creationId xmlns:a16="http://schemas.microsoft.com/office/drawing/2014/main" id="{A7EBF3B1-C9B1-40F0-06D1-A58DEAABEC9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2604" y="2037801"/>
            <a:ext cx="3650566" cy="36505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2171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376BA2-C356-A55D-6EDB-132D78BDC76D}"/>
              </a:ext>
            </a:extLst>
          </p:cNvPr>
          <p:cNvSpPr>
            <a:spLocks noGrp="1"/>
          </p:cNvSpPr>
          <p:nvPr>
            <p:ph type="title"/>
          </p:nvPr>
        </p:nvSpPr>
        <p:spPr/>
        <p:txBody>
          <a:bodyPr/>
          <a:lstStyle/>
          <a:p>
            <a:r>
              <a:rPr lang="de-DE"/>
              <a:t>Sammel-Challenge 2025</a:t>
            </a:r>
            <a:endParaRPr lang="de-CH"/>
          </a:p>
        </p:txBody>
      </p:sp>
      <p:sp>
        <p:nvSpPr>
          <p:cNvPr id="4" name="Foliennummernplatzhalter 3">
            <a:extLst>
              <a:ext uri="{FF2B5EF4-FFF2-40B4-BE49-F238E27FC236}">
                <a16:creationId xmlns:a16="http://schemas.microsoft.com/office/drawing/2014/main" id="{5E906A91-7D97-E014-2C61-9CBFE2CEC3DE}"/>
              </a:ext>
            </a:extLst>
          </p:cNvPr>
          <p:cNvSpPr>
            <a:spLocks noGrp="1"/>
          </p:cNvSpPr>
          <p:nvPr>
            <p:ph type="sldNum" sz="quarter" idx="12"/>
          </p:nvPr>
        </p:nvSpPr>
        <p:spPr/>
        <p:txBody>
          <a:bodyPr/>
          <a:lstStyle/>
          <a:p>
            <a:fld id="{802006FE-6571-4354-8775-F8708372C227}" type="slidenum">
              <a:rPr lang="de-DE" smtClean="0"/>
              <a:t>9</a:t>
            </a:fld>
            <a:endParaRPr lang="de-DE"/>
          </a:p>
        </p:txBody>
      </p:sp>
      <p:pic>
        <p:nvPicPr>
          <p:cNvPr id="6" name="Grafik 5" descr="Ein Bild, das Text, Schrift, Screenshot, Logo enthält.&#10;&#10;Automatisch generierte Beschreibung">
            <a:hlinkClick r:id="rId3"/>
            <a:extLst>
              <a:ext uri="{FF2B5EF4-FFF2-40B4-BE49-F238E27FC236}">
                <a16:creationId xmlns:a16="http://schemas.microsoft.com/office/drawing/2014/main" id="{8DA4D6A2-A10E-DBF2-1587-98E7D1B169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096" y="1690688"/>
            <a:ext cx="4394327" cy="4394327"/>
          </a:xfrm>
          <a:prstGeom prst="rect">
            <a:avLst/>
          </a:prstGeom>
          <a:ln>
            <a:noFill/>
          </a:ln>
          <a:effectLst>
            <a:outerShdw blurRad="292100" dist="139700" dir="2700000" algn="tl" rotWithShape="0">
              <a:srgbClr val="333333">
                <a:alpha val="65000"/>
              </a:srgbClr>
            </a:outerShdw>
          </a:effectLst>
        </p:spPr>
      </p:pic>
      <p:pic>
        <p:nvPicPr>
          <p:cNvPr id="8" name="Grafik 7" descr="Ein Bild, das Gelände, Werkzeug, draußen, Person enthält.&#10;&#10;Automatisch generierte Beschreibung">
            <a:extLst>
              <a:ext uri="{FF2B5EF4-FFF2-40B4-BE49-F238E27FC236}">
                <a16:creationId xmlns:a16="http://schemas.microsoft.com/office/drawing/2014/main" id="{CC42F8FE-324C-B26F-5F18-724515EF60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4296" y="2137409"/>
            <a:ext cx="5252608" cy="35008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07447564"/>
      </p:ext>
    </p:extLst>
  </p:cSld>
  <p:clrMapOvr>
    <a:masterClrMapping/>
  </p:clrMapOvr>
</p:sld>
</file>

<file path=ppt/theme/theme1.xml><?xml version="1.0" encoding="utf-8"?>
<a:theme xmlns:a="http://schemas.openxmlformats.org/drawingml/2006/main" name="Larissa">
  <a:themeElements>
    <a:clrScheme name="stop2drop">
      <a:dk1>
        <a:sysClr val="windowText" lastClr="000000"/>
      </a:dk1>
      <a:lt1>
        <a:sysClr val="window" lastClr="FFFFFF"/>
      </a:lt1>
      <a:dk2>
        <a:srgbClr val="3AA9CF"/>
      </a:dk2>
      <a:lt2>
        <a:srgbClr val="FFFFFF"/>
      </a:lt2>
      <a:accent1>
        <a:srgbClr val="2A86AD"/>
      </a:accent1>
      <a:accent2>
        <a:srgbClr val="328F32"/>
      </a:accent2>
      <a:accent3>
        <a:srgbClr val="EA5655"/>
      </a:accent3>
      <a:accent4>
        <a:srgbClr val="FFC000"/>
      </a:accent4>
      <a:accent5>
        <a:srgbClr val="000000"/>
      </a:accent5>
      <a:accent6>
        <a:srgbClr val="000000"/>
      </a:accent6>
      <a:hlink>
        <a:srgbClr val="2A86AD"/>
      </a:hlink>
      <a:folHlink>
        <a:srgbClr val="2A86AD"/>
      </a:folHlink>
    </a:clrScheme>
    <a:fontScheme name="Lariss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F22BE4C7174E044A62F1446D87C7B06" ma:contentTypeVersion="14" ma:contentTypeDescription="Ein neues Dokument erstellen." ma:contentTypeScope="" ma:versionID="d1dc3391fec63c1e96b14437a81f702b">
  <xsd:schema xmlns:xsd="http://www.w3.org/2001/XMLSchema" xmlns:xs="http://www.w3.org/2001/XMLSchema" xmlns:p="http://schemas.microsoft.com/office/2006/metadata/properties" xmlns:ns2="5c3cd70e-ac55-4a4b-8dad-56a3c3c359da" xmlns:ns3="3cc4b810-a0b6-44b1-b73c-8057b5319d8b" targetNamespace="http://schemas.microsoft.com/office/2006/metadata/properties" ma:root="true" ma:fieldsID="638c0b70eb42fadb78a7f2c44f6da5f1" ns2:_="" ns3:_="">
    <xsd:import namespace="5c3cd70e-ac55-4a4b-8dad-56a3c3c359da"/>
    <xsd:import namespace="3cc4b810-a0b6-44b1-b73c-8057b5319d8b"/>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3cd70e-ac55-4a4b-8dad-56a3c3c359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ildmarkierungen" ma:readOnly="false" ma:fieldId="{5cf76f15-5ced-4ddc-b409-7134ff3c332f}" ma:taxonomyMulti="true" ma:sspId="442729fd-72ca-44ac-830a-86771e3c4fa7" ma:termSetId="09814cd3-568e-fe90-9814-8d621ff8fb84" ma:anchorId="fba54fb3-c3e1-fe81-a776-ca4b69148c4d" ma:open="true" ma:isKeyword="false">
      <xsd:complexType>
        <xsd:sequence>
          <xsd:element ref="pc:Terms" minOccurs="0" maxOccurs="1"/>
        </xsd:sequence>
      </xsd:complex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cc4b810-a0b6-44b1-b73c-8057b5319d8b" elementFormDefault="qualified">
    <xsd:import namespace="http://schemas.microsoft.com/office/2006/documentManagement/types"/>
    <xsd:import namespace="http://schemas.microsoft.com/office/infopath/2007/PartnerControls"/>
    <xsd:element name="SharedWithUsers" ma:index="16"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c3cd70e-ac55-4a4b-8dad-56a3c3c359d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7617A64-DD03-4800-A298-84019BD9C41F}">
  <ds:schemaRefs>
    <ds:schemaRef ds:uri="3cc4b810-a0b6-44b1-b73c-8057b5319d8b"/>
    <ds:schemaRef ds:uri="5c3cd70e-ac55-4a4b-8dad-56a3c3c359d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B842043-81DB-44D5-A2BB-0E0CE11883C2}">
  <ds:schemaRefs>
    <ds:schemaRef ds:uri="http://schemas.microsoft.com/sharepoint/v3/contenttype/forms"/>
  </ds:schemaRefs>
</ds:datastoreItem>
</file>

<file path=customXml/itemProps3.xml><?xml version="1.0" encoding="utf-8"?>
<ds:datastoreItem xmlns:ds="http://schemas.openxmlformats.org/officeDocument/2006/customXml" ds:itemID="{1215B66D-6A49-4EC8-A7D9-E83B5CD08205}">
  <ds:schemaRefs>
    <ds:schemaRef ds:uri="3cc4b810-a0b6-44b1-b73c-8057b5319d8b"/>
    <ds:schemaRef ds:uri="5c3cd70e-ac55-4a4b-8dad-56a3c3c359d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958</Words>
  <Application>Microsoft Office PowerPoint</Application>
  <PresentationFormat>Breitbild</PresentationFormat>
  <Paragraphs>103</Paragraphs>
  <Slides>13</Slides>
  <Notes>12</Notes>
  <HiddenSlides>0</HiddenSlides>
  <MMClips>1</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13</vt:i4>
      </vt:variant>
    </vt:vector>
  </HeadingPairs>
  <TitlesOfParts>
    <vt:vector size="17" baseType="lpstr">
      <vt:lpstr>Arial</vt:lpstr>
      <vt:lpstr>Calibri</vt:lpstr>
      <vt:lpstr>Wingdings</vt:lpstr>
      <vt:lpstr>Larissa</vt:lpstr>
      <vt:lpstr>stop2drop</vt:lpstr>
      <vt:lpstr>PowerPoint-Präsentation</vt:lpstr>
      <vt:lpstr>Problem: Zigaretten-Littering</vt:lpstr>
      <vt:lpstr>Zigaretten-Littering: Umweltverschmutzung</vt:lpstr>
      <vt:lpstr>Zigaretten-Littering: Gesundheitsgefährdung</vt:lpstr>
      <vt:lpstr>stop2drop</vt:lpstr>
      <vt:lpstr>Schulklasse aus Burgdorf (BE)</vt:lpstr>
      <vt:lpstr>Nationale  Zigistummel-Sammel-Challenge </vt:lpstr>
      <vt:lpstr>Sammel-Challenge 2025</vt:lpstr>
      <vt:lpstr>PowerPoint-Präsentation</vt:lpstr>
      <vt:lpstr>Im Schulzimmer</vt:lpstr>
      <vt:lpstr>Benötigtes Material</vt:lpstr>
      <vt:lpstr>Zusammen tun wir etwas Gutes  für die Umwelt!  Helft ihr mit?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Felicitas Ettlin</cp:lastModifiedBy>
  <cp:revision>1</cp:revision>
  <dcterms:created xsi:type="dcterms:W3CDTF">2024-03-20T12:45:04Z</dcterms:created>
  <dcterms:modified xsi:type="dcterms:W3CDTF">2025-02-05T08:47:58Z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0x010100BF22BE4C7174E044A62F1446D87C7B06</vt:lpwstr>
  </property>
  <property fmtid="{D5CDD505-2E9C-101B-9397-08002B2CF9AE}" pid="3" name="MediaServiceImageTags">
    <vt:lpwstr/>
  </property>
</Properties>
</file>